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2.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tags/tag16.xml" ContentType="application/vnd.openxmlformats-officedocument.presentationml.tags+xml"/>
  <Override PartName="/ppt/tags/tag160.xml" ContentType="application/vnd.openxmlformats-officedocument.presentationml.tags+xml"/>
  <Override PartName="/ppt/tags/tag161.xml" ContentType="application/vnd.openxmlformats-officedocument.presentationml.tags+xml"/>
  <Override PartName="/ppt/tags/tag162.xml" ContentType="application/vnd.openxmlformats-officedocument.presentationml.tags+xml"/>
  <Override PartName="/ppt/tags/tag163.xml" ContentType="application/vnd.openxmlformats-officedocument.presentationml.tags+xml"/>
  <Override PartName="/ppt/tags/tag164.xml" ContentType="application/vnd.openxmlformats-officedocument.presentationml.tags+xml"/>
  <Override PartName="/ppt/tags/tag165.xml" ContentType="application/vnd.openxmlformats-officedocument.presentationml.tags+xml"/>
  <Override PartName="/ppt/tags/tag166.xml" ContentType="application/vnd.openxmlformats-officedocument.presentationml.tags+xml"/>
  <Override PartName="/ppt/tags/tag167.xml" ContentType="application/vnd.openxmlformats-officedocument.presentationml.tags+xml"/>
  <Override PartName="/ppt/tags/tag168.xml" ContentType="application/vnd.openxmlformats-officedocument.presentationml.tags+xml"/>
  <Override PartName="/ppt/tags/tag169.xml" ContentType="application/vnd.openxmlformats-officedocument.presentationml.tags+xml"/>
  <Override PartName="/ppt/tags/tag17.xml" ContentType="application/vnd.openxmlformats-officedocument.presentationml.tags+xml"/>
  <Override PartName="/ppt/tags/tag170.xml" ContentType="application/vnd.openxmlformats-officedocument.presentationml.tags+xml"/>
  <Override PartName="/ppt/tags/tag171.xml" ContentType="application/vnd.openxmlformats-officedocument.presentationml.tags+xml"/>
  <Override PartName="/ppt/tags/tag172.xml" ContentType="application/vnd.openxmlformats-officedocument.presentationml.tags+xml"/>
  <Override PartName="/ppt/tags/tag173.xml" ContentType="application/vnd.openxmlformats-officedocument.presentationml.tags+xml"/>
  <Override PartName="/ppt/tags/tag174.xml" ContentType="application/vnd.openxmlformats-officedocument.presentationml.tags+xml"/>
  <Override PartName="/ppt/tags/tag175.xml" ContentType="application/vnd.openxmlformats-officedocument.presentationml.tags+xml"/>
  <Override PartName="/ppt/tags/tag176.xml" ContentType="application/vnd.openxmlformats-officedocument.presentationml.tags+xml"/>
  <Override PartName="/ppt/tags/tag177.xml" ContentType="application/vnd.openxmlformats-officedocument.presentationml.tags+xml"/>
  <Override PartName="/ppt/tags/tag178.xml" ContentType="application/vnd.openxmlformats-officedocument.presentationml.tags+xml"/>
  <Override PartName="/ppt/tags/tag179.xml" ContentType="application/vnd.openxmlformats-officedocument.presentationml.tags+xml"/>
  <Override PartName="/ppt/tags/tag18.xml" ContentType="application/vnd.openxmlformats-officedocument.presentationml.tags+xml"/>
  <Override PartName="/ppt/tags/tag180.xml" ContentType="application/vnd.openxmlformats-officedocument.presentationml.tags+xml"/>
  <Override PartName="/ppt/tags/tag181.xml" ContentType="application/vnd.openxmlformats-officedocument.presentationml.tags+xml"/>
  <Override PartName="/ppt/tags/tag182.xml" ContentType="application/vnd.openxmlformats-officedocument.presentationml.tags+xml"/>
  <Override PartName="/ppt/tags/tag183.xml" ContentType="application/vnd.openxmlformats-officedocument.presentationml.tags+xml"/>
  <Override PartName="/ppt/tags/tag184.xml" ContentType="application/vnd.openxmlformats-officedocument.presentationml.tags+xml"/>
  <Override PartName="/ppt/tags/tag185.xml" ContentType="application/vnd.openxmlformats-officedocument.presentationml.tags+xml"/>
  <Override PartName="/ppt/tags/tag186.xml" ContentType="application/vnd.openxmlformats-officedocument.presentationml.tags+xml"/>
  <Override PartName="/ppt/tags/tag187.xml" ContentType="application/vnd.openxmlformats-officedocument.presentationml.tags+xml"/>
  <Override PartName="/ppt/tags/tag188.xml" ContentType="application/vnd.openxmlformats-officedocument.presentationml.tags+xml"/>
  <Override PartName="/ppt/tags/tag189.xml" ContentType="application/vnd.openxmlformats-officedocument.presentationml.tags+xml"/>
  <Override PartName="/ppt/tags/tag19.xml" ContentType="application/vnd.openxmlformats-officedocument.presentationml.tags+xml"/>
  <Override PartName="/ppt/tags/tag190.xml" ContentType="application/vnd.openxmlformats-officedocument.presentationml.tags+xml"/>
  <Override PartName="/ppt/tags/tag191.xml" ContentType="application/vnd.openxmlformats-officedocument.presentationml.tags+xml"/>
  <Override PartName="/ppt/tags/tag192.xml" ContentType="application/vnd.openxmlformats-officedocument.presentationml.tags+xml"/>
  <Override PartName="/ppt/tags/tag193.xml" ContentType="application/vnd.openxmlformats-officedocument.presentationml.tags+xml"/>
  <Override PartName="/ppt/tags/tag194.xml" ContentType="application/vnd.openxmlformats-officedocument.presentationml.tags+xml"/>
  <Override PartName="/ppt/tags/tag195.xml" ContentType="application/vnd.openxmlformats-officedocument.presentationml.tags+xml"/>
  <Override PartName="/ppt/tags/tag196.xml" ContentType="application/vnd.openxmlformats-officedocument.presentationml.tags+xml"/>
  <Override PartName="/ppt/tags/tag197.xml" ContentType="application/vnd.openxmlformats-officedocument.presentationml.tags+xml"/>
  <Override PartName="/ppt/tags/tag198.xml" ContentType="application/vnd.openxmlformats-officedocument.presentationml.tags+xml"/>
  <Override PartName="/ppt/tags/tag19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00.xml" ContentType="application/vnd.openxmlformats-officedocument.presentationml.tags+xml"/>
  <Override PartName="/ppt/tags/tag201.xml" ContentType="application/vnd.openxmlformats-officedocument.presentationml.tags+xml"/>
  <Override PartName="/ppt/tags/tag202.xml" ContentType="application/vnd.openxmlformats-officedocument.presentationml.tags+xml"/>
  <Override PartName="/ppt/tags/tag203.xml" ContentType="application/vnd.openxmlformats-officedocument.presentationml.tags+xml"/>
  <Override PartName="/ppt/tags/tag204.xml" ContentType="application/vnd.openxmlformats-officedocument.presentationml.tags+xml"/>
  <Override PartName="/ppt/tags/tag205.xml" ContentType="application/vnd.openxmlformats-officedocument.presentationml.tags+xml"/>
  <Override PartName="/ppt/tags/tag206.xml" ContentType="application/vnd.openxmlformats-officedocument.presentationml.tags+xml"/>
  <Override PartName="/ppt/tags/tag207.xml" ContentType="application/vnd.openxmlformats-officedocument.presentationml.tags+xml"/>
  <Override PartName="/ppt/tags/tag208.xml" ContentType="application/vnd.openxmlformats-officedocument.presentationml.tags+xml"/>
  <Override PartName="/ppt/tags/tag209.xml" ContentType="application/vnd.openxmlformats-officedocument.presentationml.tags+xml"/>
  <Override PartName="/ppt/tags/tag21.xml" ContentType="application/vnd.openxmlformats-officedocument.presentationml.tags+xml"/>
  <Override PartName="/ppt/tags/tag210.xml" ContentType="application/vnd.openxmlformats-officedocument.presentationml.tags+xml"/>
  <Override PartName="/ppt/tags/tag211.xml" ContentType="application/vnd.openxmlformats-officedocument.presentationml.tags+xml"/>
  <Override PartName="/ppt/tags/tag212.xml" ContentType="application/vnd.openxmlformats-officedocument.presentationml.tags+xml"/>
  <Override PartName="/ppt/tags/tag213.xml" ContentType="application/vnd.openxmlformats-officedocument.presentationml.tags+xml"/>
  <Override PartName="/ppt/tags/tag214.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58" r:id="rId3"/>
    <p:sldId id="261" r:id="rId5"/>
    <p:sldId id="268" r:id="rId6"/>
    <p:sldId id="259" r:id="rId7"/>
    <p:sldId id="275" r:id="rId8"/>
    <p:sldId id="291" r:id="rId9"/>
    <p:sldId id="292" r:id="rId10"/>
    <p:sldId id="293" r:id="rId11"/>
    <p:sldId id="294" r:id="rId12"/>
    <p:sldId id="295" r:id="rId13"/>
    <p:sldId id="296" r:id="rId14"/>
    <p:sldId id="297" r:id="rId15"/>
    <p:sldId id="298" r:id="rId16"/>
    <p:sldId id="299" r:id="rId17"/>
    <p:sldId id="300" r:id="rId18"/>
    <p:sldId id="301" r:id="rId19"/>
    <p:sldId id="302" r:id="rId20"/>
    <p:sldId id="307" r:id="rId21"/>
    <p:sldId id="308" r:id="rId22"/>
    <p:sldId id="309" r:id="rId23"/>
    <p:sldId id="310" r:id="rId24"/>
    <p:sldId id="311" r:id="rId25"/>
    <p:sldId id="270" r:id="rId26"/>
  </p:sldIdLst>
  <p:sldSz cx="12192000" cy="6858000"/>
  <p:notesSz cx="6858000" cy="9144000"/>
  <p:custDataLst>
    <p:tags r:id="rId30"/>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47D58"/>
    <a:srgbClr val="041FA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7" autoAdjust="0"/>
    <p:restoredTop sz="94660"/>
  </p:normalViewPr>
  <p:slideViewPr>
    <p:cSldViewPr snapToGrid="0">
      <p:cViewPr varScale="1">
        <p:scale>
          <a:sx n="116" d="100"/>
          <a:sy n="116" d="100"/>
        </p:scale>
        <p:origin x="336" y="10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0" Type="http://schemas.openxmlformats.org/officeDocument/2006/relationships/tags" Target="tags/tag214.xml"/><Relationship Id="rId3" Type="http://schemas.openxmlformats.org/officeDocument/2006/relationships/slide" Target="slides/slide1.xml"/><Relationship Id="rId29" Type="http://schemas.openxmlformats.org/officeDocument/2006/relationships/tableStyles" Target="tableStyles.xml"/><Relationship Id="rId28" Type="http://schemas.openxmlformats.org/officeDocument/2006/relationships/viewProps" Target="viewProps.xml"/><Relationship Id="rId27" Type="http://schemas.openxmlformats.org/officeDocument/2006/relationships/presProps" Target="presProps.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2A48B96-639E-45A3-A0BA-2464DFDB1FAA}"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6837353-30EB-4A48-80EB-173D804AEFBD}"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6837353-30EB-4A48-80EB-173D804AEFBD}" type="slidenum">
              <a:rPr lang="zh-CN" altLang="en-US" smtClean="0"/>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a:spLocks noGrp="1"/>
          </p:cNvSpPr>
          <p:nvPr>
            <p:ph type="sldImg" idx="2"/>
          </p:nvPr>
        </p:nvSpPr>
        <p:spPr/>
      </p:sp>
      <p:sp>
        <p:nvSpPr>
          <p:cNvPr id="3" name="文本占位符 2"/>
          <p:cNvSpPr>
            <a:spLocks noGrp="1"/>
          </p:cNvSpPr>
          <p:nvPr>
            <p:ph type="body" idx="3"/>
          </p:nvPr>
        </p:nvSpPr>
        <p:spPr/>
        <p:txBody>
          <a:bodyPr/>
          <a:p>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9" Type="http://schemas.openxmlformats.org/officeDocument/2006/relationships/tags" Target="../tags/tag8.xml"/><Relationship Id="rId8" Type="http://schemas.openxmlformats.org/officeDocument/2006/relationships/tags" Target="../tags/tag7.xml"/><Relationship Id="rId7" Type="http://schemas.openxmlformats.org/officeDocument/2006/relationships/tags" Target="../tags/tag6.xml"/><Relationship Id="rId6" Type="http://schemas.openxmlformats.org/officeDocument/2006/relationships/tags" Target="../tags/tag5.xml"/><Relationship Id="rId5" Type="http://schemas.openxmlformats.org/officeDocument/2006/relationships/tags" Target="../tags/tag4.xml"/><Relationship Id="rId4" Type="http://schemas.openxmlformats.org/officeDocument/2006/relationships/tags" Target="../tags/tag3.xml"/><Relationship Id="rId3" Type="http://schemas.openxmlformats.org/officeDocument/2006/relationships/tags" Target="../tags/tag2.xml"/><Relationship Id="rId2" Type="http://schemas.openxmlformats.org/officeDocument/2006/relationships/tags" Target="../tags/tag1.xml"/><Relationship Id="rId15" Type="http://schemas.openxmlformats.org/officeDocument/2006/relationships/tags" Target="../tags/tag14.xml"/><Relationship Id="rId14" Type="http://schemas.openxmlformats.org/officeDocument/2006/relationships/tags" Target="../tags/tag13.xml"/><Relationship Id="rId13" Type="http://schemas.openxmlformats.org/officeDocument/2006/relationships/tags" Target="../tags/tag12.xml"/><Relationship Id="rId12" Type="http://schemas.openxmlformats.org/officeDocument/2006/relationships/tags" Target="../tags/tag11.xml"/><Relationship Id="rId11" Type="http://schemas.openxmlformats.org/officeDocument/2006/relationships/tags" Target="../tags/tag10.xml"/><Relationship Id="rId10" Type="http://schemas.openxmlformats.org/officeDocument/2006/relationships/tags" Target="../tags/tag9.xml"/><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9" Type="http://schemas.openxmlformats.org/officeDocument/2006/relationships/tags" Target="../tags/tag97.xml"/><Relationship Id="rId8" Type="http://schemas.openxmlformats.org/officeDocument/2006/relationships/tags" Target="../tags/tag96.xml"/><Relationship Id="rId7" Type="http://schemas.openxmlformats.org/officeDocument/2006/relationships/tags" Target="../tags/tag95.xml"/><Relationship Id="rId6" Type="http://schemas.openxmlformats.org/officeDocument/2006/relationships/tags" Target="../tags/tag94.xml"/><Relationship Id="rId5" Type="http://schemas.openxmlformats.org/officeDocument/2006/relationships/tags" Target="../tags/tag93.xml"/><Relationship Id="rId4" Type="http://schemas.openxmlformats.org/officeDocument/2006/relationships/tags" Target="../tags/tag92.xml"/><Relationship Id="rId3" Type="http://schemas.openxmlformats.org/officeDocument/2006/relationships/tags" Target="../tags/tag91.xml"/><Relationship Id="rId2" Type="http://schemas.openxmlformats.org/officeDocument/2006/relationships/tags" Target="../tags/tag90.xml"/><Relationship Id="rId13" Type="http://schemas.openxmlformats.org/officeDocument/2006/relationships/tags" Target="../tags/tag101.xml"/><Relationship Id="rId12" Type="http://schemas.openxmlformats.org/officeDocument/2006/relationships/tags" Target="../tags/tag100.xml"/><Relationship Id="rId11" Type="http://schemas.openxmlformats.org/officeDocument/2006/relationships/tags" Target="../tags/tag99.xml"/><Relationship Id="rId10" Type="http://schemas.openxmlformats.org/officeDocument/2006/relationships/tags" Target="../tags/tag98.xml"/><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9" Type="http://schemas.openxmlformats.org/officeDocument/2006/relationships/tags" Target="../tags/tag22.xml"/><Relationship Id="rId8" Type="http://schemas.openxmlformats.org/officeDocument/2006/relationships/tags" Target="../tags/tag21.xml"/><Relationship Id="rId7" Type="http://schemas.openxmlformats.org/officeDocument/2006/relationships/tags" Target="../tags/tag20.xml"/><Relationship Id="rId6" Type="http://schemas.openxmlformats.org/officeDocument/2006/relationships/tags" Target="../tags/tag19.xml"/><Relationship Id="rId5" Type="http://schemas.openxmlformats.org/officeDocument/2006/relationships/tags" Target="../tags/tag18.xml"/><Relationship Id="rId4" Type="http://schemas.openxmlformats.org/officeDocument/2006/relationships/tags" Target="../tags/tag17.xml"/><Relationship Id="rId3" Type="http://schemas.openxmlformats.org/officeDocument/2006/relationships/tags" Target="../tags/tag16.xml"/><Relationship Id="rId2" Type="http://schemas.openxmlformats.org/officeDocument/2006/relationships/tags" Target="../tags/tag15.xml"/><Relationship Id="rId12" Type="http://schemas.openxmlformats.org/officeDocument/2006/relationships/tags" Target="../tags/tag25.xml"/><Relationship Id="rId11" Type="http://schemas.openxmlformats.org/officeDocument/2006/relationships/tags" Target="../tags/tag24.xml"/><Relationship Id="rId10" Type="http://schemas.openxmlformats.org/officeDocument/2006/relationships/tags" Target="../tags/tag23.xml"/><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9" Type="http://schemas.openxmlformats.org/officeDocument/2006/relationships/tags" Target="../tags/tag33.xml"/><Relationship Id="rId8" Type="http://schemas.openxmlformats.org/officeDocument/2006/relationships/tags" Target="../tags/tag32.xml"/><Relationship Id="rId7" Type="http://schemas.openxmlformats.org/officeDocument/2006/relationships/tags" Target="../tags/tag31.xml"/><Relationship Id="rId6" Type="http://schemas.openxmlformats.org/officeDocument/2006/relationships/tags" Target="../tags/tag30.xml"/><Relationship Id="rId5" Type="http://schemas.openxmlformats.org/officeDocument/2006/relationships/tags" Target="../tags/tag29.xml"/><Relationship Id="rId4" Type="http://schemas.openxmlformats.org/officeDocument/2006/relationships/tags" Target="../tags/tag28.xml"/><Relationship Id="rId3" Type="http://schemas.openxmlformats.org/officeDocument/2006/relationships/tags" Target="../tags/tag27.xml"/><Relationship Id="rId2" Type="http://schemas.openxmlformats.org/officeDocument/2006/relationships/tags" Target="../tags/tag26.xml"/><Relationship Id="rId12" Type="http://schemas.openxmlformats.org/officeDocument/2006/relationships/tags" Target="../tags/tag36.xml"/><Relationship Id="rId11" Type="http://schemas.openxmlformats.org/officeDocument/2006/relationships/tags" Target="../tags/tag35.xml"/><Relationship Id="rId10" Type="http://schemas.openxmlformats.org/officeDocument/2006/relationships/tags" Target="../tags/tag34.xml"/><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4" Type="http://schemas.openxmlformats.org/officeDocument/2006/relationships/tags" Target="../tags/tag39.xml"/><Relationship Id="rId3" Type="http://schemas.openxmlformats.org/officeDocument/2006/relationships/tags" Target="../tags/tag38.xml"/><Relationship Id="rId2" Type="http://schemas.openxmlformats.org/officeDocument/2006/relationships/tags" Target="../tags/tag37.xml"/><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9" Type="http://schemas.openxmlformats.org/officeDocument/2006/relationships/tags" Target="../tags/tag47.xml"/><Relationship Id="rId8" Type="http://schemas.openxmlformats.org/officeDocument/2006/relationships/tags" Target="../tags/tag46.xml"/><Relationship Id="rId7" Type="http://schemas.openxmlformats.org/officeDocument/2006/relationships/tags" Target="../tags/tag45.xml"/><Relationship Id="rId6" Type="http://schemas.openxmlformats.org/officeDocument/2006/relationships/tags" Target="../tags/tag44.xml"/><Relationship Id="rId5" Type="http://schemas.openxmlformats.org/officeDocument/2006/relationships/tags" Target="../tags/tag43.xml"/><Relationship Id="rId4" Type="http://schemas.openxmlformats.org/officeDocument/2006/relationships/tags" Target="../tags/tag42.xml"/><Relationship Id="rId3" Type="http://schemas.openxmlformats.org/officeDocument/2006/relationships/tags" Target="../tags/tag41.xml"/><Relationship Id="rId2" Type="http://schemas.openxmlformats.org/officeDocument/2006/relationships/tags" Target="../tags/tag40.xml"/><Relationship Id="rId14" Type="http://schemas.openxmlformats.org/officeDocument/2006/relationships/tags" Target="../tags/tag52.xml"/><Relationship Id="rId13" Type="http://schemas.openxmlformats.org/officeDocument/2006/relationships/tags" Target="../tags/tag51.xml"/><Relationship Id="rId12" Type="http://schemas.openxmlformats.org/officeDocument/2006/relationships/tags" Target="../tags/tag50.xml"/><Relationship Id="rId11" Type="http://schemas.openxmlformats.org/officeDocument/2006/relationships/tags" Target="../tags/tag49.xml"/><Relationship Id="rId10" Type="http://schemas.openxmlformats.org/officeDocument/2006/relationships/tags" Target="../tags/tag48.xml"/><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8" Type="http://schemas.openxmlformats.org/officeDocument/2006/relationships/tags" Target="../tags/tag59.xml"/><Relationship Id="rId7" Type="http://schemas.openxmlformats.org/officeDocument/2006/relationships/tags" Target="../tags/tag58.xml"/><Relationship Id="rId6" Type="http://schemas.openxmlformats.org/officeDocument/2006/relationships/tags" Target="../tags/tag57.xml"/><Relationship Id="rId5" Type="http://schemas.openxmlformats.org/officeDocument/2006/relationships/tags" Target="../tags/tag56.xml"/><Relationship Id="rId4" Type="http://schemas.openxmlformats.org/officeDocument/2006/relationships/tags" Target="../tags/tag55.xml"/><Relationship Id="rId3" Type="http://schemas.openxmlformats.org/officeDocument/2006/relationships/tags" Target="../tags/tag54.xml"/><Relationship Id="rId2" Type="http://schemas.openxmlformats.org/officeDocument/2006/relationships/tags" Target="../tags/tag53.xml"/><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9" Type="http://schemas.openxmlformats.org/officeDocument/2006/relationships/tags" Target="../tags/tag67.xml"/><Relationship Id="rId8" Type="http://schemas.openxmlformats.org/officeDocument/2006/relationships/tags" Target="../tags/tag66.xml"/><Relationship Id="rId7" Type="http://schemas.openxmlformats.org/officeDocument/2006/relationships/tags" Target="../tags/tag65.xml"/><Relationship Id="rId6" Type="http://schemas.openxmlformats.org/officeDocument/2006/relationships/tags" Target="../tags/tag64.xml"/><Relationship Id="rId5" Type="http://schemas.openxmlformats.org/officeDocument/2006/relationships/tags" Target="../tags/tag63.xml"/><Relationship Id="rId4" Type="http://schemas.openxmlformats.org/officeDocument/2006/relationships/tags" Target="../tags/tag62.xml"/><Relationship Id="rId3" Type="http://schemas.openxmlformats.org/officeDocument/2006/relationships/tags" Target="../tags/tag61.xml"/><Relationship Id="rId2" Type="http://schemas.openxmlformats.org/officeDocument/2006/relationships/tags" Target="../tags/tag60.xml"/><Relationship Id="rId11" Type="http://schemas.openxmlformats.org/officeDocument/2006/relationships/tags" Target="../tags/tag69.xml"/><Relationship Id="rId10" Type="http://schemas.openxmlformats.org/officeDocument/2006/relationships/tags" Target="../tags/tag68.xml"/><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9" Type="http://schemas.openxmlformats.org/officeDocument/2006/relationships/tags" Target="../tags/tag77.xml"/><Relationship Id="rId8" Type="http://schemas.openxmlformats.org/officeDocument/2006/relationships/tags" Target="../tags/tag76.xml"/><Relationship Id="rId7" Type="http://schemas.openxmlformats.org/officeDocument/2006/relationships/tags" Target="../tags/tag75.xml"/><Relationship Id="rId6" Type="http://schemas.openxmlformats.org/officeDocument/2006/relationships/tags" Target="../tags/tag74.xml"/><Relationship Id="rId5" Type="http://schemas.openxmlformats.org/officeDocument/2006/relationships/tags" Target="../tags/tag73.xml"/><Relationship Id="rId4" Type="http://schemas.openxmlformats.org/officeDocument/2006/relationships/tags" Target="../tags/tag72.xml"/><Relationship Id="rId3" Type="http://schemas.openxmlformats.org/officeDocument/2006/relationships/tags" Target="../tags/tag71.xml"/><Relationship Id="rId2" Type="http://schemas.openxmlformats.org/officeDocument/2006/relationships/tags" Target="../tags/tag70.xml"/><Relationship Id="rId11" Type="http://schemas.openxmlformats.org/officeDocument/2006/relationships/tags" Target="../tags/tag79.xml"/><Relationship Id="rId10" Type="http://schemas.openxmlformats.org/officeDocument/2006/relationships/tags" Target="../tags/tag78.xml"/><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9" Type="http://schemas.openxmlformats.org/officeDocument/2006/relationships/tags" Target="../tags/tag87.xml"/><Relationship Id="rId8" Type="http://schemas.openxmlformats.org/officeDocument/2006/relationships/tags" Target="../tags/tag86.xml"/><Relationship Id="rId7" Type="http://schemas.openxmlformats.org/officeDocument/2006/relationships/tags" Target="../tags/tag85.xml"/><Relationship Id="rId6" Type="http://schemas.openxmlformats.org/officeDocument/2006/relationships/tags" Target="../tags/tag84.xml"/><Relationship Id="rId5" Type="http://schemas.openxmlformats.org/officeDocument/2006/relationships/tags" Target="../tags/tag83.xml"/><Relationship Id="rId4" Type="http://schemas.openxmlformats.org/officeDocument/2006/relationships/tags" Target="../tags/tag82.xml"/><Relationship Id="rId3" Type="http://schemas.openxmlformats.org/officeDocument/2006/relationships/tags" Target="../tags/tag81.xml"/><Relationship Id="rId2" Type="http://schemas.openxmlformats.org/officeDocument/2006/relationships/tags" Target="../tags/tag80.xml"/><Relationship Id="rId11" Type="http://schemas.openxmlformats.org/officeDocument/2006/relationships/tags" Target="../tags/tag89.xml"/><Relationship Id="rId10" Type="http://schemas.openxmlformats.org/officeDocument/2006/relationships/tags" Target="../tags/tag88.xml"/><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
        <p:nvSpPr>
          <p:cNvPr id="8" name="任意多边形 11"/>
          <p:cNvSpPr/>
          <p:nvPr userDrawn="1">
            <p:custDataLst>
              <p:tags r:id="rId2"/>
            </p:custDataLst>
          </p:nvPr>
        </p:nvSpPr>
        <p:spPr>
          <a:xfrm rot="7440000" flipH="1">
            <a:off x="8440420" y="-2009775"/>
            <a:ext cx="3221990" cy="4744085"/>
          </a:xfrm>
          <a:custGeom>
            <a:avLst/>
            <a:gdLst>
              <a:gd name="adj" fmla="val 17438"/>
              <a:gd name="a" fmla="pin 0 adj 50000"/>
              <a:gd name="dr" fmla="*/ ss a 100000"/>
              <a:gd name="iwd2" fmla="+- wd2 0 dr"/>
              <a:gd name="ihd2" fmla="+- hd2 0 dr"/>
              <a:gd name="idx" fmla="cos wd2 2700000"/>
              <a:gd name="idy" fmla="sin hd2 2700000"/>
              <a:gd name="il" fmla="+- hc 0 idx"/>
              <a:gd name="ir" fmla="+- hc idx 0"/>
              <a:gd name="it" fmla="+- vc 0 idy"/>
              <a:gd name="ib" fmla="+- vc idy 0"/>
            </a:gdLst>
            <a:ahLst/>
            <a:cxnLst>
              <a:cxn ang="3">
                <a:pos x="hc" y="t"/>
              </a:cxn>
              <a:cxn ang="3">
                <a:pos x="il" y="it"/>
              </a:cxn>
              <a:cxn ang="cd2">
                <a:pos x="l" y="vc"/>
              </a:cxn>
              <a:cxn ang="cd4">
                <a:pos x="il" y="ib"/>
              </a:cxn>
              <a:cxn ang="cd4">
                <a:pos x="hc" y="b"/>
              </a:cxn>
              <a:cxn ang="cd4">
                <a:pos x="ir" y="ib"/>
              </a:cxn>
              <a:cxn ang="0">
                <a:pos x="r" y="vc"/>
              </a:cxn>
              <a:cxn ang="3">
                <a:pos x="ir" y="it"/>
              </a:cxn>
            </a:cxnLst>
            <a:rect l="l" t="t" r="r" b="b"/>
            <a:pathLst>
              <a:path w="4231" h="6230">
                <a:moveTo>
                  <a:pt x="2694" y="0"/>
                </a:moveTo>
                <a:lnTo>
                  <a:pt x="4231" y="1036"/>
                </a:lnTo>
                <a:lnTo>
                  <a:pt x="4131" y="1185"/>
                </a:lnTo>
                <a:lnTo>
                  <a:pt x="4111" y="1185"/>
                </a:lnTo>
                <a:cubicBezTo>
                  <a:pt x="2636" y="1203"/>
                  <a:pt x="1446" y="2405"/>
                  <a:pt x="1446" y="3884"/>
                </a:cubicBezTo>
                <a:cubicBezTo>
                  <a:pt x="1446" y="4234"/>
                  <a:pt x="1512" y="4568"/>
                  <a:pt x="1633" y="4874"/>
                </a:cubicBezTo>
                <a:lnTo>
                  <a:pt x="1636" y="4882"/>
                </a:lnTo>
                <a:lnTo>
                  <a:pt x="727" y="6230"/>
                </a:lnTo>
                <a:lnTo>
                  <a:pt x="708" y="6202"/>
                </a:lnTo>
                <a:cubicBezTo>
                  <a:pt x="261" y="5540"/>
                  <a:pt x="0" y="4743"/>
                  <a:pt x="0" y="3884"/>
                </a:cubicBezTo>
                <a:cubicBezTo>
                  <a:pt x="0" y="2113"/>
                  <a:pt x="1110" y="602"/>
                  <a:pt x="2673" y="8"/>
                </a:cubicBezTo>
                <a:lnTo>
                  <a:pt x="2694" y="0"/>
                </a:lnTo>
                <a:close/>
              </a:path>
            </a:pathLst>
          </a:custGeom>
          <a:pattFill prst="wdDnDiag">
            <a:fgClr>
              <a:schemeClr val="accent1"/>
            </a:fgClr>
            <a:bgClr>
              <a:schemeClr val="bg1"/>
            </a:bgClr>
          </a:pattFill>
          <a:ln w="15875" cap="rnd" cmpd="sng">
            <a:solidFill>
              <a:schemeClr val="accent1"/>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schemeClr val="dk1"/>
              </a:solidFill>
            </a:endParaRPr>
          </a:p>
        </p:txBody>
      </p:sp>
      <p:sp>
        <p:nvSpPr>
          <p:cNvPr id="9" name="任意多边形 21"/>
          <p:cNvSpPr/>
          <p:nvPr userDrawn="1">
            <p:custDataLst>
              <p:tags r:id="rId3"/>
            </p:custDataLst>
          </p:nvPr>
        </p:nvSpPr>
        <p:spPr>
          <a:xfrm rot="7440000" flipH="1">
            <a:off x="10419715" y="-662305"/>
            <a:ext cx="1408430" cy="3221990"/>
          </a:xfrm>
          <a:custGeom>
            <a:avLst/>
            <a:gdLst>
              <a:gd name="adj" fmla="val 17438"/>
              <a:gd name="a" fmla="pin 0 adj 50000"/>
              <a:gd name="dr" fmla="*/ ss a 100000"/>
              <a:gd name="iwd2" fmla="+- wd2 0 dr"/>
              <a:gd name="ihd2" fmla="+- hd2 0 dr"/>
              <a:gd name="idx" fmla="cos wd2 2700000"/>
              <a:gd name="idy" fmla="sin hd2 2700000"/>
              <a:gd name="il" fmla="+- hc 0 idx"/>
              <a:gd name="ir" fmla="+- hc idx 0"/>
              <a:gd name="it" fmla="+- vc 0 idy"/>
              <a:gd name="ib" fmla="+- vc idy 0"/>
            </a:gdLst>
            <a:ahLst/>
            <a:cxnLst>
              <a:cxn ang="3">
                <a:pos x="hc" y="t"/>
              </a:cxn>
              <a:cxn ang="3">
                <a:pos x="il" y="it"/>
              </a:cxn>
              <a:cxn ang="cd2">
                <a:pos x="l" y="vc"/>
              </a:cxn>
              <a:cxn ang="cd4">
                <a:pos x="il" y="ib"/>
              </a:cxn>
              <a:cxn ang="cd4">
                <a:pos x="hc" y="b"/>
              </a:cxn>
              <a:cxn ang="cd4">
                <a:pos x="ir" y="ib"/>
              </a:cxn>
              <a:cxn ang="0">
                <a:pos x="r" y="vc"/>
              </a:cxn>
              <a:cxn ang="3">
                <a:pos x="ir" y="it"/>
              </a:cxn>
            </a:cxnLst>
            <a:rect l="l" t="t" r="r" b="b"/>
            <a:pathLst>
              <a:path w="1914" h="4379">
                <a:moveTo>
                  <a:pt x="321" y="0"/>
                </a:moveTo>
                <a:lnTo>
                  <a:pt x="1557" y="833"/>
                </a:lnTo>
                <a:lnTo>
                  <a:pt x="1548" y="864"/>
                </a:lnTo>
                <a:cubicBezTo>
                  <a:pt x="1481" y="1099"/>
                  <a:pt x="1446" y="1347"/>
                  <a:pt x="1446" y="1603"/>
                </a:cubicBezTo>
                <a:cubicBezTo>
                  <a:pt x="1446" y="2162"/>
                  <a:pt x="1616" y="2682"/>
                  <a:pt x="1907" y="3112"/>
                </a:cubicBezTo>
                <a:lnTo>
                  <a:pt x="1914" y="3122"/>
                </a:lnTo>
                <a:lnTo>
                  <a:pt x="1066" y="4379"/>
                </a:lnTo>
                <a:lnTo>
                  <a:pt x="1044" y="4353"/>
                </a:lnTo>
                <a:cubicBezTo>
                  <a:pt x="394" y="3622"/>
                  <a:pt x="0" y="2658"/>
                  <a:pt x="0" y="1603"/>
                </a:cubicBezTo>
                <a:cubicBezTo>
                  <a:pt x="0" y="1048"/>
                  <a:pt x="109" y="519"/>
                  <a:pt x="306" y="36"/>
                </a:cubicBezTo>
                <a:lnTo>
                  <a:pt x="321" y="0"/>
                </a:lnTo>
                <a:close/>
              </a:path>
            </a:pathLst>
          </a:custGeom>
          <a:pattFill prst="solidDmnd">
            <a:fgClr>
              <a:schemeClr val="accent1">
                <a:lumMod val="75000"/>
              </a:schemeClr>
            </a:fgClr>
            <a:bgClr>
              <a:schemeClr val="accent1"/>
            </a:bgClr>
          </a:pattFill>
          <a:ln>
            <a:noFill/>
          </a:ln>
          <a:effectLst>
            <a:outerShdw blurRad="330200" dir="16980000" algn="l" rotWithShape="0">
              <a:schemeClr val="accent1">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schemeClr val="dk1"/>
              </a:solidFill>
            </a:endParaRPr>
          </a:p>
        </p:txBody>
      </p:sp>
      <p:sp>
        <p:nvSpPr>
          <p:cNvPr id="13" name="任意多边形 9"/>
          <p:cNvSpPr/>
          <p:nvPr userDrawn="1">
            <p:custDataLst>
              <p:tags r:id="rId4"/>
            </p:custDataLst>
          </p:nvPr>
        </p:nvSpPr>
        <p:spPr>
          <a:xfrm rot="14160000">
            <a:off x="6916420" y="4490720"/>
            <a:ext cx="3405505" cy="4325620"/>
          </a:xfrm>
          <a:custGeom>
            <a:avLst/>
            <a:gdLst>
              <a:gd name="adj" fmla="val 17438"/>
              <a:gd name="a" fmla="pin 0 adj 50000"/>
              <a:gd name="dr" fmla="*/ ss a 100000"/>
              <a:gd name="iwd2" fmla="+- wd2 0 dr"/>
              <a:gd name="ihd2" fmla="+- hd2 0 dr"/>
              <a:gd name="idx" fmla="cos wd2 2700000"/>
              <a:gd name="idy" fmla="sin hd2 2700000"/>
              <a:gd name="il" fmla="+- hc 0 idx"/>
              <a:gd name="ir" fmla="+- hc idx 0"/>
              <a:gd name="it" fmla="+- vc 0 idy"/>
              <a:gd name="ib" fmla="+- vc idy 0"/>
            </a:gdLst>
            <a:ahLst/>
            <a:cxnLst>
              <a:cxn ang="3">
                <a:pos x="hc" y="t"/>
              </a:cxn>
              <a:cxn ang="3">
                <a:pos x="il" y="it"/>
              </a:cxn>
              <a:cxn ang="cd2">
                <a:pos x="l" y="vc"/>
              </a:cxn>
              <a:cxn ang="cd4">
                <a:pos x="il" y="ib"/>
              </a:cxn>
              <a:cxn ang="cd4">
                <a:pos x="hc" y="b"/>
              </a:cxn>
              <a:cxn ang="cd4">
                <a:pos x="ir" y="ib"/>
              </a:cxn>
              <a:cxn ang="0">
                <a:pos x="r" y="vc"/>
              </a:cxn>
              <a:cxn ang="3">
                <a:pos x="ir" y="it"/>
              </a:cxn>
            </a:cxnLst>
            <a:rect l="l" t="t" r="r" b="b"/>
            <a:pathLst>
              <a:path w="5245" h="6662">
                <a:moveTo>
                  <a:pt x="4394" y="0"/>
                </a:moveTo>
                <a:lnTo>
                  <a:pt x="4422" y="36"/>
                </a:lnTo>
                <a:cubicBezTo>
                  <a:pt x="4939" y="728"/>
                  <a:pt x="5245" y="1586"/>
                  <a:pt x="5245" y="2517"/>
                </a:cubicBezTo>
                <a:cubicBezTo>
                  <a:pt x="5245" y="4806"/>
                  <a:pt x="3389" y="6662"/>
                  <a:pt x="1100" y="6662"/>
                </a:cubicBezTo>
                <a:cubicBezTo>
                  <a:pt x="724" y="6662"/>
                  <a:pt x="360" y="6612"/>
                  <a:pt x="14" y="6518"/>
                </a:cubicBezTo>
                <a:lnTo>
                  <a:pt x="0" y="6515"/>
                </a:lnTo>
                <a:lnTo>
                  <a:pt x="882" y="5208"/>
                </a:lnTo>
                <a:lnTo>
                  <a:pt x="892" y="5208"/>
                </a:lnTo>
                <a:cubicBezTo>
                  <a:pt x="960" y="5214"/>
                  <a:pt x="1030" y="5216"/>
                  <a:pt x="1100" y="5216"/>
                </a:cubicBezTo>
                <a:cubicBezTo>
                  <a:pt x="2591" y="5216"/>
                  <a:pt x="3799" y="4008"/>
                  <a:pt x="3799" y="2517"/>
                </a:cubicBezTo>
                <a:cubicBezTo>
                  <a:pt x="3799" y="2097"/>
                  <a:pt x="3704" y="1700"/>
                  <a:pt x="3533" y="1346"/>
                </a:cubicBezTo>
                <a:lnTo>
                  <a:pt x="3513" y="1306"/>
                </a:lnTo>
                <a:lnTo>
                  <a:pt x="4394" y="0"/>
                </a:lnTo>
                <a:close/>
              </a:path>
            </a:pathLst>
          </a:custGeom>
          <a:pattFill prst="zigZag">
            <a:fgClr>
              <a:schemeClr val="accent1"/>
            </a:fgClr>
            <a:bgClr>
              <a:schemeClr val="bg1"/>
            </a:bgClr>
          </a:pattFill>
          <a:ln w="15875" cap="rnd" cmpd="sng">
            <a:solidFill>
              <a:schemeClr val="accent1"/>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schemeClr val="dk1"/>
              </a:solidFill>
            </a:endParaRPr>
          </a:p>
        </p:txBody>
      </p:sp>
      <p:sp>
        <p:nvSpPr>
          <p:cNvPr id="14" name="任意多边形 3"/>
          <p:cNvSpPr/>
          <p:nvPr userDrawn="1">
            <p:custDataLst>
              <p:tags r:id="rId5"/>
            </p:custDataLst>
          </p:nvPr>
        </p:nvSpPr>
        <p:spPr>
          <a:xfrm rot="19440000">
            <a:off x="7723505" y="3901440"/>
            <a:ext cx="4767580" cy="2347595"/>
          </a:xfrm>
          <a:custGeom>
            <a:avLst/>
            <a:gdLst>
              <a:gd name="adj" fmla="val 17438"/>
              <a:gd name="a" fmla="pin 0 adj 50000"/>
              <a:gd name="dr" fmla="*/ ss a 100000"/>
              <a:gd name="iwd2" fmla="+- wd2 0 dr"/>
              <a:gd name="ihd2" fmla="+- hd2 0 dr"/>
              <a:gd name="idx" fmla="cos wd2 2700000"/>
              <a:gd name="idy" fmla="sin hd2 2700000"/>
              <a:gd name="il" fmla="+- hc 0 idx"/>
              <a:gd name="ir" fmla="+- hc idx 0"/>
              <a:gd name="it" fmla="+- vc 0 idy"/>
              <a:gd name="ib" fmla="+- vc idy 0"/>
            </a:gdLst>
            <a:ahLst/>
            <a:cxnLst>
              <a:cxn ang="3">
                <a:pos x="hc" y="t"/>
              </a:cxn>
              <a:cxn ang="3">
                <a:pos x="il" y="it"/>
              </a:cxn>
              <a:cxn ang="cd2">
                <a:pos x="l" y="vc"/>
              </a:cxn>
              <a:cxn ang="cd4">
                <a:pos x="il" y="ib"/>
              </a:cxn>
              <a:cxn ang="cd4">
                <a:pos x="hc" y="b"/>
              </a:cxn>
              <a:cxn ang="cd4">
                <a:pos x="ir" y="ib"/>
              </a:cxn>
              <a:cxn ang="0">
                <a:pos x="r" y="vc"/>
              </a:cxn>
              <a:cxn ang="3">
                <a:pos x="ir" y="it"/>
              </a:cxn>
            </a:cxnLst>
            <a:rect l="l" t="t" r="r" b="b"/>
            <a:pathLst>
              <a:path w="7574" h="3730">
                <a:moveTo>
                  <a:pt x="3863" y="0"/>
                </a:moveTo>
                <a:cubicBezTo>
                  <a:pt x="5473" y="0"/>
                  <a:pt x="6868" y="918"/>
                  <a:pt x="7555" y="2258"/>
                </a:cubicBezTo>
                <a:lnTo>
                  <a:pt x="7574" y="2295"/>
                </a:lnTo>
                <a:lnTo>
                  <a:pt x="6531" y="3730"/>
                </a:lnTo>
                <a:lnTo>
                  <a:pt x="6526" y="3701"/>
                </a:lnTo>
                <a:cubicBezTo>
                  <a:pt x="6314" y="2421"/>
                  <a:pt x="5203" y="1446"/>
                  <a:pt x="3863" y="1446"/>
                </a:cubicBezTo>
                <a:cubicBezTo>
                  <a:pt x="2593" y="1446"/>
                  <a:pt x="1528" y="2322"/>
                  <a:pt x="1240" y="3503"/>
                </a:cubicBezTo>
                <a:lnTo>
                  <a:pt x="1233" y="3534"/>
                </a:lnTo>
                <a:lnTo>
                  <a:pt x="0" y="2639"/>
                </a:lnTo>
                <a:lnTo>
                  <a:pt x="5" y="2625"/>
                </a:lnTo>
                <a:cubicBezTo>
                  <a:pt x="611" y="1088"/>
                  <a:pt x="2110" y="0"/>
                  <a:pt x="3863" y="0"/>
                </a:cubicBezTo>
                <a:close/>
              </a:path>
            </a:pathLst>
          </a:custGeom>
          <a:pattFill prst="wdDnDiag">
            <a:fgClr>
              <a:schemeClr val="accent1">
                <a:lumMod val="75000"/>
              </a:schemeClr>
            </a:fgClr>
            <a:bgClr>
              <a:schemeClr val="accent1"/>
            </a:bgClr>
          </a:pattFill>
          <a:ln>
            <a:noFill/>
          </a:ln>
          <a:effectLst>
            <a:outerShdw blurRad="330200" dir="16980000" algn="l" rotWithShape="0">
              <a:schemeClr val="accent1">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schemeClr val="dk1"/>
              </a:solidFill>
            </a:endParaRPr>
          </a:p>
        </p:txBody>
      </p:sp>
      <p:sp>
        <p:nvSpPr>
          <p:cNvPr id="15" name="矩形 14"/>
          <p:cNvSpPr/>
          <p:nvPr userDrawn="1">
            <p:custDataLst>
              <p:tags r:id="rId6"/>
            </p:custDataLst>
          </p:nvPr>
        </p:nvSpPr>
        <p:spPr>
          <a:xfrm>
            <a:off x="-14287" y="1270"/>
            <a:ext cx="735965" cy="6871970"/>
          </a:xfrm>
          <a:prstGeom prst="rect">
            <a:avLst/>
          </a:prstGeom>
          <a:pattFill prst="dkHorz">
            <a:fgClr>
              <a:schemeClr val="accent1">
                <a:lumMod val="75000"/>
              </a:schemeClr>
            </a:fgClr>
            <a:bgClr>
              <a:schemeClr val="accent1"/>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流程图: 或者 15"/>
          <p:cNvSpPr/>
          <p:nvPr userDrawn="1">
            <p:custDataLst>
              <p:tags r:id="rId7"/>
            </p:custDataLst>
          </p:nvPr>
        </p:nvSpPr>
        <p:spPr>
          <a:xfrm>
            <a:off x="220980" y="311150"/>
            <a:ext cx="266700" cy="266700"/>
          </a:xfrm>
          <a:prstGeom prst="flowChartOr">
            <a:avLst/>
          </a:pr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流程图: 或者 16"/>
          <p:cNvSpPr/>
          <p:nvPr userDrawn="1">
            <p:custDataLst>
              <p:tags r:id="rId8"/>
            </p:custDataLst>
          </p:nvPr>
        </p:nvSpPr>
        <p:spPr>
          <a:xfrm>
            <a:off x="213360" y="6257290"/>
            <a:ext cx="281940" cy="281940"/>
          </a:xfrm>
          <a:prstGeom prst="flowChartOr">
            <a:avLst/>
          </a:pr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标题 1"/>
          <p:cNvSpPr>
            <a:spLocks noGrp="1"/>
          </p:cNvSpPr>
          <p:nvPr>
            <p:ph type="ctrTitle" hasCustomPrompt="1"/>
            <p:custDataLst>
              <p:tags r:id="rId9"/>
            </p:custDataLst>
          </p:nvPr>
        </p:nvSpPr>
        <p:spPr>
          <a:xfrm>
            <a:off x="1328420" y="814705"/>
            <a:ext cx="6363335" cy="2673985"/>
          </a:xfrm>
        </p:spPr>
        <p:txBody>
          <a:bodyPr lIns="101600" tIns="38100" rIns="25400" bIns="38100" anchor="b" anchorCtr="0">
            <a:normAutofit/>
          </a:bodyPr>
          <a:lstStyle>
            <a:lvl1pPr algn="l">
              <a:defRPr sz="8000" spc="600">
                <a:gradFill flip="none" rotWithShape="1">
                  <a:gsLst>
                    <a:gs pos="33000">
                      <a:schemeClr val="accent1"/>
                    </a:gs>
                    <a:gs pos="100000">
                      <a:schemeClr val="accent1">
                        <a:lumMod val="75000"/>
                      </a:schemeClr>
                    </a:gs>
                    <a:gs pos="4000">
                      <a:schemeClr val="accent1">
                        <a:lumMod val="60000"/>
                        <a:lumOff val="40000"/>
                      </a:schemeClr>
                    </a:gs>
                  </a:gsLst>
                  <a:lin ang="2700000" scaled="1"/>
                  <a:tileRect/>
                </a:gradFill>
              </a:defRPr>
            </a:lvl1pPr>
          </a:lstStyle>
          <a:p>
            <a:r>
              <a:rPr lang="zh-CN" altLang="en-US" dirty="0"/>
              <a:t>单击此处编辑标题</a:t>
            </a:r>
            <a:endParaRPr lang="zh-CN" altLang="en-US" dirty="0"/>
          </a:p>
        </p:txBody>
      </p:sp>
      <p:sp>
        <p:nvSpPr>
          <p:cNvPr id="3" name="副标题 2"/>
          <p:cNvSpPr>
            <a:spLocks noGrp="1"/>
          </p:cNvSpPr>
          <p:nvPr>
            <p:ph type="subTitle" idx="1" hasCustomPrompt="1"/>
            <p:custDataLst>
              <p:tags r:id="rId10"/>
            </p:custDataLst>
          </p:nvPr>
        </p:nvSpPr>
        <p:spPr>
          <a:xfrm>
            <a:off x="1328420" y="3500291"/>
            <a:ext cx="6363335" cy="300819"/>
          </a:xfrm>
        </p:spPr>
        <p:txBody>
          <a:bodyPr lIns="101600" tIns="38100" rIns="76200" bIns="38100">
            <a:normAutofit/>
          </a:bodyPr>
          <a:lstStyle>
            <a:lvl1pPr marL="0" indent="0" algn="dist" eaLnBrk="1" fontAlgn="auto" latinLnBrk="0" hangingPunct="1">
              <a:lnSpc>
                <a:spcPct val="100000"/>
              </a:lnSpc>
              <a:buNone/>
              <a:defRPr sz="1600" u="none" strike="noStrike" kern="1200" cap="none" spc="200" normalizeH="0" baseline="0">
                <a:gradFill>
                  <a:gsLst>
                    <a:gs pos="53000">
                      <a:srgbClr val="1543EF">
                        <a:alpha val="100000"/>
                      </a:srgbClr>
                    </a:gs>
                    <a:gs pos="87000">
                      <a:schemeClr val="accent1">
                        <a:lumMod val="75000"/>
                      </a:schemeClr>
                    </a:gs>
                    <a:gs pos="0">
                      <a:schemeClr val="accent1">
                        <a:lumMod val="60000"/>
                        <a:lumOff val="40000"/>
                      </a:schemeClr>
                    </a:gs>
                  </a:gsLst>
                  <a:lin ang="2700000" scaled="0"/>
                </a:gradFill>
                <a:uFillTx/>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单击此处编辑副标题</a:t>
            </a:r>
            <a:endParaRPr lang="zh-CN" altLang="en-US" dirty="0"/>
          </a:p>
        </p:txBody>
      </p:sp>
      <p:sp>
        <p:nvSpPr>
          <p:cNvPr id="4" name="日期占位符 3"/>
          <p:cNvSpPr>
            <a:spLocks noGrp="1"/>
          </p:cNvSpPr>
          <p:nvPr>
            <p:ph type="dt" sz="half" idx="10"/>
            <p:custDataLst>
              <p:tags r:id="rId11"/>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12"/>
            </p:custDataLst>
          </p:nvPr>
        </p:nvSpPr>
        <p:spPr/>
        <p:txBody>
          <a:bodyPr/>
          <a:lstStyle/>
          <a:p>
            <a:endParaRPr lang="zh-CN" altLang="en-US" dirty="0"/>
          </a:p>
        </p:txBody>
      </p:sp>
      <p:sp>
        <p:nvSpPr>
          <p:cNvPr id="6" name="灯片编号占位符 5"/>
          <p:cNvSpPr>
            <a:spLocks noGrp="1"/>
          </p:cNvSpPr>
          <p:nvPr>
            <p:ph type="sldNum" sz="quarter" idx="12"/>
            <p:custDataLst>
              <p:tags r:id="rId13"/>
            </p:custDataLst>
          </p:nvPr>
        </p:nvSpPr>
        <p:spPr/>
        <p:txBody>
          <a:bodyPr/>
          <a:lstStyle/>
          <a:p>
            <a:fld id="{49AE70B2-8BF9-45C0-BB95-33D1B9D3A854}" type="slidenum">
              <a:rPr lang="zh-CN" altLang="en-US" smtClean="0"/>
            </a:fld>
            <a:endParaRPr lang="zh-CN" altLang="en-US" dirty="0"/>
          </a:p>
        </p:txBody>
      </p:sp>
      <p:sp>
        <p:nvSpPr>
          <p:cNvPr id="19" name="内容占位符 18"/>
          <p:cNvSpPr>
            <a:spLocks noGrp="1"/>
          </p:cNvSpPr>
          <p:nvPr>
            <p:ph sz="quarter" idx="13"/>
            <p:custDataLst>
              <p:tags r:id="rId14"/>
            </p:custDataLst>
          </p:nvPr>
        </p:nvSpPr>
        <p:spPr>
          <a:xfrm>
            <a:off x="1528446" y="5296329"/>
            <a:ext cx="4518660" cy="440972"/>
          </a:xfrm>
        </p:spPr>
        <p:txBody>
          <a:bodyPr anchor="ctr"/>
          <a:lstStyle>
            <a:lvl1pPr marL="0" indent="0">
              <a:lnSpc>
                <a:spcPct val="100000"/>
              </a:lnSpc>
              <a:spcAft>
                <a:spcPts val="0"/>
              </a:spcAft>
              <a:buNone/>
              <a:defRPr b="1">
                <a:solidFill>
                  <a:schemeClr val="accent1"/>
                </a:solidFill>
              </a:defRPr>
            </a:lvl1pPr>
            <a:lvl2pPr marL="457200" indent="0">
              <a:buNone/>
              <a:defRPr/>
            </a:lvl2pPr>
          </a:lstStyle>
          <a:p>
            <a:pPr lvl="0"/>
            <a:r>
              <a:rPr lang="zh-CN" altLang="en-US" dirty="0"/>
              <a:t>单击此处编辑母版文本样式</a:t>
            </a:r>
            <a:endParaRPr lang="zh-CN" altLang="en-US" dirty="0"/>
          </a:p>
        </p:txBody>
      </p:sp>
      <p:sp>
        <p:nvSpPr>
          <p:cNvPr id="21" name="内容占位符 20"/>
          <p:cNvSpPr>
            <a:spLocks noGrp="1"/>
          </p:cNvSpPr>
          <p:nvPr>
            <p:ph sz="quarter" idx="14"/>
            <p:custDataLst>
              <p:tags r:id="rId15"/>
            </p:custDataLst>
          </p:nvPr>
        </p:nvSpPr>
        <p:spPr>
          <a:xfrm>
            <a:off x="1529670" y="5745605"/>
            <a:ext cx="4518000" cy="442800"/>
          </a:xfrm>
        </p:spPr>
        <p:txBody>
          <a:bodyPr anchor="ctr"/>
          <a:lstStyle>
            <a:lvl1pPr marL="0" indent="0">
              <a:lnSpc>
                <a:spcPct val="100000"/>
              </a:lnSpc>
              <a:spcAft>
                <a:spcPts val="0"/>
              </a:spcAft>
              <a:buNone/>
              <a:defRPr b="1">
                <a:solidFill>
                  <a:schemeClr val="accent1"/>
                </a:solidFill>
              </a:defRPr>
            </a:lvl1pPr>
            <a:lvl2pPr marL="457200" indent="0">
              <a:buNone/>
              <a:defRPr/>
            </a:lvl2pPr>
          </a:lstStyle>
          <a:p>
            <a:pPr lvl="0"/>
            <a:r>
              <a:rPr lang="zh-CN" altLang="en-US" dirty="0"/>
              <a:t>单击此处编辑母版文本样式</a:t>
            </a:r>
            <a:endParaRPr lang="zh-CN" alt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腰带">
    <p:spTree>
      <p:nvGrpSpPr>
        <p:cNvPr id="1" name=""/>
        <p:cNvGrpSpPr/>
        <p:nvPr/>
      </p:nvGrpSpPr>
      <p:grpSpPr>
        <a:xfrm>
          <a:off x="0" y="0"/>
          <a:ext cx="0" cy="0"/>
          <a:chOff x="0" y="0"/>
          <a:chExt cx="0" cy="0"/>
        </a:xfrm>
      </p:grpSpPr>
      <p:sp>
        <p:nvSpPr>
          <p:cNvPr id="10" name="矩形 9"/>
          <p:cNvSpPr/>
          <p:nvPr userDrawn="1">
            <p:custDataLst>
              <p:tags r:id="rId2"/>
            </p:custDataLst>
          </p:nvPr>
        </p:nvSpPr>
        <p:spPr>
          <a:xfrm>
            <a:off x="0" y="959224"/>
            <a:ext cx="12192000" cy="4939553"/>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a:sym typeface="+mn-ea"/>
            </a:endParaRPr>
          </a:p>
        </p:txBody>
      </p:sp>
      <p:sp>
        <p:nvSpPr>
          <p:cNvPr id="2" name="标题 1"/>
          <p:cNvSpPr>
            <a:spLocks noGrp="1"/>
          </p:cNvSpPr>
          <p:nvPr>
            <p:ph type="title" hasCustomPrompt="1"/>
            <p:custDataLst>
              <p:tags r:id="rId3"/>
            </p:custDataLst>
          </p:nvPr>
        </p:nvSpPr>
        <p:spPr>
          <a:xfrm>
            <a:off x="1522800" y="1339200"/>
            <a:ext cx="9144000" cy="2386800"/>
          </a:xfrm>
        </p:spPr>
        <p:txBody>
          <a:bodyPr anchor="b"/>
          <a:lstStyle>
            <a:lvl1pPr algn="ctr">
              <a:defRPr sz="6000" baseline="0">
                <a:solidFill>
                  <a:schemeClr val="tx1"/>
                </a:solidFill>
                <a:latin typeface="Arial" panose="020B0604020202020204" pitchFamily="34" charset="0"/>
                <a:ea typeface="微软雅黑" panose="020B0503020204020204" charset="-122"/>
              </a:defRPr>
            </a:lvl1pPr>
          </a:lstStyle>
          <a:p>
            <a:r>
              <a:rPr lang="zh-CN" altLang="en-US" dirty="0"/>
              <a:t>单击此处编辑标题</a:t>
            </a:r>
            <a:endParaRPr lang="zh-CN" altLang="en-US" dirty="0"/>
          </a:p>
        </p:txBody>
      </p:sp>
      <p:sp>
        <p:nvSpPr>
          <p:cNvPr id="7" name="文本占位符 6"/>
          <p:cNvSpPr>
            <a:spLocks noGrp="1"/>
          </p:cNvSpPr>
          <p:nvPr>
            <p:ph type="body" sz="quarter" idx="13"/>
            <p:custDataLst>
              <p:tags r:id="rId4"/>
            </p:custDataLst>
          </p:nvPr>
        </p:nvSpPr>
        <p:spPr>
          <a:xfrm>
            <a:off x="1522413" y="3862800"/>
            <a:ext cx="9144000" cy="1656000"/>
          </a:xfrm>
        </p:spPr>
        <p:txBody>
          <a:bodyPr/>
          <a:lstStyle>
            <a:lvl1pPr algn="ctr">
              <a:defRPr baseline="0">
                <a:solidFill>
                  <a:schemeClr val="tx1"/>
                </a:solidFill>
                <a:latin typeface="Arial" panose="020B0604020202020204" pitchFamily="34" charset="0"/>
                <a:ea typeface="微软雅黑" panose="020B0503020204020204" charset="-122"/>
              </a:defRPr>
            </a:lvl1pPr>
          </a:lstStyle>
          <a:p>
            <a:pPr lvl="0"/>
            <a:r>
              <a:rPr lang="zh-CN" altLang="en-US" dirty="0"/>
              <a:t>单击此处编辑母版文本样式</a:t>
            </a:r>
            <a:endParaRPr lang="zh-CN" altLang="en-US" dirty="0"/>
          </a:p>
        </p:txBody>
      </p:sp>
      <p:sp>
        <p:nvSpPr>
          <p:cNvPr id="6" name="日期占位符 5"/>
          <p:cNvSpPr>
            <a:spLocks noGrp="1"/>
          </p:cNvSpPr>
          <p:nvPr>
            <p:ph type="dt" sz="half" idx="14"/>
            <p:custDataLst>
              <p:tags r:id="rId5"/>
            </p:custDataLst>
          </p:nvPr>
        </p:nvSpPr>
        <p:spPr/>
        <p:txBody>
          <a:bodyPr/>
          <a:lstStyle/>
          <a:p>
            <a:fld id="{760FBDFE-C587-4B4C-A407-44438C67B59E}" type="datetimeFigureOut">
              <a:rPr lang="zh-CN" altLang="en-US" smtClean="0"/>
            </a:fld>
            <a:endParaRPr lang="zh-CN" altLang="en-US"/>
          </a:p>
        </p:txBody>
      </p:sp>
      <p:sp>
        <p:nvSpPr>
          <p:cNvPr id="8" name="页脚占位符 7"/>
          <p:cNvSpPr>
            <a:spLocks noGrp="1"/>
          </p:cNvSpPr>
          <p:nvPr>
            <p:ph type="ftr" sz="quarter" idx="15"/>
            <p:custDataLst>
              <p:tags r:id="rId6"/>
            </p:custDataLst>
          </p:nvPr>
        </p:nvSpPr>
        <p:spPr/>
        <p:txBody>
          <a:bodyPr/>
          <a:lstStyle/>
          <a:p>
            <a:endParaRPr lang="zh-CN" altLang="en-US" dirty="0"/>
          </a:p>
        </p:txBody>
      </p:sp>
      <p:sp>
        <p:nvSpPr>
          <p:cNvPr id="9" name="灯片编号占位符 8"/>
          <p:cNvSpPr>
            <a:spLocks noGrp="1"/>
          </p:cNvSpPr>
          <p:nvPr>
            <p:ph type="sldNum" sz="quarter" idx="16"/>
            <p:custDataLst>
              <p:tags r:id="rId7"/>
            </p:custDataLst>
          </p:nvPr>
        </p:nvSpPr>
        <p:spPr/>
        <p:txBody>
          <a:bodyPr/>
          <a:lstStyle/>
          <a:p>
            <a:fld id="{49AE70B2-8BF9-45C0-BB95-33D1B9D3A854}" type="slidenum">
              <a:rPr lang="zh-CN" altLang="en-US" smtClean="0"/>
            </a:fld>
            <a:endParaRPr lang="zh-CN" altLang="en-US" dirty="0"/>
          </a:p>
        </p:txBody>
      </p:sp>
      <p:sp>
        <p:nvSpPr>
          <p:cNvPr id="3" name="矩形 2"/>
          <p:cNvSpPr/>
          <p:nvPr userDrawn="1">
            <p:custDataLst>
              <p:tags r:id="rId8"/>
            </p:custDataLst>
          </p:nvPr>
        </p:nvSpPr>
        <p:spPr>
          <a:xfrm>
            <a:off x="-3174" y="959167"/>
            <a:ext cx="711835" cy="4939665"/>
          </a:xfrm>
          <a:prstGeom prst="rect">
            <a:avLst/>
          </a:prstGeom>
          <a:pattFill prst="dkHorz">
            <a:fgClr>
              <a:schemeClr val="accent1">
                <a:lumMod val="75000"/>
              </a:schemeClr>
            </a:fgClr>
            <a:bgClr>
              <a:schemeClr val="accent1"/>
            </a:bgClr>
          </a:patt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lgn="ctr"/>
            <a:endParaRPr lang="en-US" altLang="zh-CN">
              <a:sym typeface="+mn-ea"/>
            </a:endParaRPr>
          </a:p>
        </p:txBody>
      </p:sp>
      <p:sp>
        <p:nvSpPr>
          <p:cNvPr id="4" name="流程图: 或者 3"/>
          <p:cNvSpPr/>
          <p:nvPr userDrawn="1">
            <p:custDataLst>
              <p:tags r:id="rId9"/>
            </p:custDataLst>
          </p:nvPr>
        </p:nvSpPr>
        <p:spPr>
          <a:xfrm>
            <a:off x="225426" y="1218247"/>
            <a:ext cx="266700" cy="266700"/>
          </a:xfrm>
          <a:prstGeom prst="flowChartOr">
            <a:avLst/>
          </a:pr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5" name="流程图: 或者 4"/>
          <p:cNvSpPr/>
          <p:nvPr userDrawn="1">
            <p:custDataLst>
              <p:tags r:id="rId10"/>
            </p:custDataLst>
          </p:nvPr>
        </p:nvSpPr>
        <p:spPr>
          <a:xfrm>
            <a:off x="230506" y="5336222"/>
            <a:ext cx="266700" cy="266700"/>
          </a:xfrm>
          <a:prstGeom prst="flowChartOr">
            <a:avLst/>
          </a:pr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11" name="矩形 10"/>
          <p:cNvSpPr/>
          <p:nvPr userDrawn="1">
            <p:custDataLst>
              <p:tags r:id="rId11"/>
            </p:custDataLst>
          </p:nvPr>
        </p:nvSpPr>
        <p:spPr>
          <a:xfrm>
            <a:off x="11480165" y="959167"/>
            <a:ext cx="711835" cy="4939665"/>
          </a:xfrm>
          <a:prstGeom prst="rect">
            <a:avLst/>
          </a:prstGeom>
          <a:pattFill prst="dkHorz">
            <a:fgClr>
              <a:schemeClr val="accent1">
                <a:lumMod val="75000"/>
              </a:schemeClr>
            </a:fgClr>
            <a:bgClr>
              <a:schemeClr val="accent1"/>
            </a:bgClr>
          </a:patt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lgn="ctr"/>
            <a:endParaRPr lang="en-US" altLang="zh-CN">
              <a:sym typeface="+mn-ea"/>
            </a:endParaRPr>
          </a:p>
        </p:txBody>
      </p:sp>
      <p:sp>
        <p:nvSpPr>
          <p:cNvPr id="12" name="流程图: 或者 11"/>
          <p:cNvSpPr/>
          <p:nvPr userDrawn="1">
            <p:custDataLst>
              <p:tags r:id="rId12"/>
            </p:custDataLst>
          </p:nvPr>
        </p:nvSpPr>
        <p:spPr>
          <a:xfrm>
            <a:off x="11708765" y="1218247"/>
            <a:ext cx="266700" cy="266700"/>
          </a:xfrm>
          <a:prstGeom prst="flowChartOr">
            <a:avLst/>
          </a:pr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13" name="流程图: 或者 12"/>
          <p:cNvSpPr/>
          <p:nvPr userDrawn="1">
            <p:custDataLst>
              <p:tags r:id="rId13"/>
            </p:custDataLst>
          </p:nvPr>
        </p:nvSpPr>
        <p:spPr>
          <a:xfrm>
            <a:off x="11713845" y="5336222"/>
            <a:ext cx="266700" cy="266700"/>
          </a:xfrm>
          <a:prstGeom prst="flowChartOr">
            <a:avLst/>
          </a:pr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secHead" preserve="1">
  <p:cSld name="节标题">
    <p:bg>
      <p:bgPr>
        <a:gradFill>
          <a:gsLst>
            <a:gs pos="100000">
              <a:schemeClr val="tx2">
                <a:lumMod val="50000"/>
                <a:alpha val="75000"/>
              </a:schemeClr>
            </a:gs>
            <a:gs pos="0">
              <a:schemeClr val="tx2">
                <a:lumMod val="50000"/>
              </a:schemeClr>
            </a:gs>
            <a:gs pos="41000">
              <a:schemeClr val="tx2">
                <a:lumMod val="50000"/>
              </a:schemeClr>
            </a:gs>
          </a:gsLst>
          <a:lin ang="10800000" scaled="0"/>
        </a:gradFill>
        <a:effectLst/>
      </p:bgPr>
    </p:bg>
    <p:spTree>
      <p:nvGrpSpPr>
        <p:cNvPr id="1" name=""/>
        <p:cNvGrpSpPr/>
        <p:nvPr/>
      </p:nvGrpSpPr>
      <p:grpSpPr>
        <a:xfrm>
          <a:off x="0" y="0"/>
          <a:ext cx="0" cy="0"/>
          <a:chOff x="0" y="0"/>
          <a:chExt cx="0" cy="0"/>
        </a:xfrm>
      </p:grpSpPr>
      <p:sp>
        <p:nvSpPr>
          <p:cNvPr id="6" name="椭圆 5"/>
          <p:cNvSpPr/>
          <p:nvPr>
            <p:custDataLst>
              <p:tags r:id="rId2"/>
            </p:custDataLst>
          </p:nvPr>
        </p:nvSpPr>
        <p:spPr>
          <a:xfrm>
            <a:off x="10991613" y="859790"/>
            <a:ext cx="126204" cy="126365"/>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0" name="同心圆 83"/>
          <p:cNvSpPr/>
          <p:nvPr>
            <p:custDataLst>
              <p:tags r:id="rId3"/>
            </p:custDataLst>
          </p:nvPr>
        </p:nvSpPr>
        <p:spPr>
          <a:xfrm>
            <a:off x="10851515" y="859790"/>
            <a:ext cx="126204" cy="126365"/>
          </a:xfrm>
          <a:prstGeom prst="donut">
            <a:avLst>
              <a:gd name="adj" fmla="val 20412"/>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1" name="同心圆 84"/>
          <p:cNvSpPr/>
          <p:nvPr>
            <p:custDataLst>
              <p:tags r:id="rId4"/>
            </p:custDataLst>
          </p:nvPr>
        </p:nvSpPr>
        <p:spPr>
          <a:xfrm>
            <a:off x="11131711" y="859790"/>
            <a:ext cx="126204" cy="126365"/>
          </a:xfrm>
          <a:prstGeom prst="donut">
            <a:avLst>
              <a:gd name="adj" fmla="val 20412"/>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3" name="矩形 12"/>
          <p:cNvSpPr/>
          <p:nvPr userDrawn="1">
            <p:custDataLst>
              <p:tags r:id="rId5"/>
            </p:custDataLst>
          </p:nvPr>
        </p:nvSpPr>
        <p:spPr>
          <a:xfrm rot="16200000">
            <a:off x="5765800" y="431165"/>
            <a:ext cx="661035" cy="12192635"/>
          </a:xfrm>
          <a:prstGeom prst="rect">
            <a:avLst/>
          </a:prstGeom>
          <a:pattFill prst="pct5">
            <a:fgClr>
              <a:schemeClr val="accent1"/>
            </a:fgClr>
            <a:bgClr>
              <a:schemeClr val="bg1"/>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流程图: 或者 13"/>
          <p:cNvSpPr/>
          <p:nvPr userDrawn="1">
            <p:custDataLst>
              <p:tags r:id="rId6"/>
            </p:custDataLst>
          </p:nvPr>
        </p:nvSpPr>
        <p:spPr>
          <a:xfrm>
            <a:off x="265430" y="6394450"/>
            <a:ext cx="266700" cy="266700"/>
          </a:xfrm>
          <a:prstGeom prst="flowChartOr">
            <a:avLst/>
          </a:prstGeom>
          <a:no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流程图: 或者 14"/>
          <p:cNvSpPr/>
          <p:nvPr userDrawn="1">
            <p:custDataLst>
              <p:tags r:id="rId7"/>
            </p:custDataLst>
          </p:nvPr>
        </p:nvSpPr>
        <p:spPr>
          <a:xfrm>
            <a:off x="11664950" y="6394450"/>
            <a:ext cx="266700" cy="266700"/>
          </a:xfrm>
          <a:prstGeom prst="flowChartOr">
            <a:avLst/>
          </a:prstGeom>
          <a:no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标题 1"/>
          <p:cNvSpPr>
            <a:spLocks noGrp="1"/>
          </p:cNvSpPr>
          <p:nvPr userDrawn="1">
            <p:ph type="title" hasCustomPrompt="1"/>
            <p:custDataLst>
              <p:tags r:id="rId8"/>
            </p:custDataLst>
          </p:nvPr>
        </p:nvSpPr>
        <p:spPr>
          <a:xfrm>
            <a:off x="5445761" y="1859916"/>
            <a:ext cx="5942330" cy="2364739"/>
          </a:xfrm>
        </p:spPr>
        <p:txBody>
          <a:bodyPr lIns="101600" tIns="38100" rIns="63500" bIns="38100" anchor="b" anchorCtr="0">
            <a:normAutofit/>
          </a:bodyPr>
          <a:lstStyle>
            <a:lvl1pPr algn="r">
              <a:defRPr sz="7200" u="none" strike="noStrike" kern="1200" cap="none" spc="300" normalizeH="0">
                <a:solidFill>
                  <a:schemeClr val="bg1"/>
                </a:solidFill>
                <a:uFillTx/>
                <a:latin typeface="微软雅黑" panose="020B0503020204020204" charset="-122"/>
                <a:ea typeface="微软雅黑" panose="020B0503020204020204" charset="-122"/>
              </a:defRPr>
            </a:lvl1pPr>
          </a:lstStyle>
          <a:p>
            <a:r>
              <a:rPr lang="zh-CN" altLang="en-US" dirty="0"/>
              <a:t>编辑标题</a:t>
            </a:r>
            <a:endParaRPr lang="zh-CN" altLang="en-US" dirty="0"/>
          </a:p>
        </p:txBody>
      </p:sp>
      <p:sp>
        <p:nvSpPr>
          <p:cNvPr id="3" name="文本占位符 2"/>
          <p:cNvSpPr>
            <a:spLocks noGrp="1"/>
          </p:cNvSpPr>
          <p:nvPr userDrawn="1">
            <p:ph type="body" idx="1"/>
            <p:custDataLst>
              <p:tags r:id="rId9"/>
            </p:custDataLst>
          </p:nvPr>
        </p:nvSpPr>
        <p:spPr>
          <a:xfrm>
            <a:off x="5445761" y="4392931"/>
            <a:ext cx="5942330" cy="1033780"/>
          </a:xfrm>
        </p:spPr>
        <p:txBody>
          <a:bodyPr lIns="101600" tIns="38100" rIns="76200" bIns="38100" anchor="t">
            <a:normAutofit/>
          </a:bodyPr>
          <a:lstStyle>
            <a:lvl1pPr marL="0" indent="0" algn="r" eaLnBrk="1" fontAlgn="auto" latinLnBrk="0" hangingPunct="1">
              <a:buNone/>
              <a:defRPr kumimoji="0" lang="zh-CN" altLang="en-US" sz="1600" b="0" i="0" u="none" strike="noStrike" kern="1200" cap="none" spc="150" normalizeH="0" baseline="0" noProof="1">
                <a:solidFill>
                  <a:schemeClr val="bg1"/>
                </a:solidFill>
                <a:uFillTx/>
                <a:latin typeface="微软雅黑" panose="020B0503020204020204" charset="-122"/>
                <a:ea typeface="微软雅黑" panose="020B0503020204020204" charset="-122"/>
                <a:cs typeface="+mn-cs"/>
                <a:sym typeface="+mn-ea"/>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dirty="0"/>
              <a:t>单击此处编辑母版文本样式</a:t>
            </a:r>
            <a:endParaRPr lang="zh-CN" altLang="en-US" dirty="0"/>
          </a:p>
        </p:txBody>
      </p:sp>
      <p:sp>
        <p:nvSpPr>
          <p:cNvPr id="7" name="日期占位符 6"/>
          <p:cNvSpPr>
            <a:spLocks noGrp="1"/>
          </p:cNvSpPr>
          <p:nvPr userDrawn="1">
            <p:ph type="dt" sz="half" idx="10"/>
            <p:custDataLst>
              <p:tags r:id="rId10"/>
            </p:custDataLst>
          </p:nvPr>
        </p:nvSpPr>
        <p:spPr/>
        <p:txBody>
          <a:bodyPr/>
          <a:lstStyle>
            <a:lvl1pPr>
              <a:defRPr>
                <a:solidFill>
                  <a:schemeClr val="tx1">
                    <a:lumMod val="50000"/>
                    <a:lumOff val="50000"/>
                  </a:schemeClr>
                </a:solidFill>
              </a:defRPr>
            </a:lvl1pPr>
          </a:lstStyle>
          <a:p>
            <a:fld id="{760FBDFE-C587-4B4C-A407-44438C67B59E}" type="datetimeFigureOut">
              <a:rPr lang="zh-CN" altLang="en-US" smtClean="0"/>
            </a:fld>
            <a:endParaRPr lang="zh-CN" altLang="en-US"/>
          </a:p>
        </p:txBody>
      </p:sp>
      <p:sp>
        <p:nvSpPr>
          <p:cNvPr id="8" name="页脚占位符 7"/>
          <p:cNvSpPr>
            <a:spLocks noGrp="1"/>
          </p:cNvSpPr>
          <p:nvPr userDrawn="1">
            <p:ph type="ftr" sz="quarter" idx="11"/>
            <p:custDataLst>
              <p:tags r:id="rId11"/>
            </p:custDataLst>
          </p:nvPr>
        </p:nvSpPr>
        <p:spPr/>
        <p:txBody>
          <a:bodyPr/>
          <a:lstStyle>
            <a:lvl1pPr>
              <a:defRPr>
                <a:solidFill>
                  <a:schemeClr val="tx1">
                    <a:lumMod val="50000"/>
                    <a:lumOff val="50000"/>
                  </a:schemeClr>
                </a:solidFill>
              </a:defRPr>
            </a:lvl1pPr>
          </a:lstStyle>
          <a:p>
            <a:endParaRPr lang="zh-CN" altLang="en-US" dirty="0"/>
          </a:p>
        </p:txBody>
      </p:sp>
      <p:sp>
        <p:nvSpPr>
          <p:cNvPr id="9" name="灯片编号占位符 8"/>
          <p:cNvSpPr>
            <a:spLocks noGrp="1"/>
          </p:cNvSpPr>
          <p:nvPr userDrawn="1">
            <p:ph type="sldNum" sz="quarter" idx="12"/>
            <p:custDataLst>
              <p:tags r:id="rId12"/>
            </p:custDataLst>
          </p:nvPr>
        </p:nvSpPr>
        <p:spPr/>
        <p:txBody>
          <a:bodyPr/>
          <a:lstStyle>
            <a:lvl1pPr>
              <a:defRPr>
                <a:solidFill>
                  <a:schemeClr val="tx1">
                    <a:lumMod val="50000"/>
                    <a:lumOff val="50000"/>
                  </a:schemeClr>
                </a:solidFill>
              </a:defRPr>
            </a:lvl1pPr>
          </a:lstStyle>
          <a:p>
            <a:fld id="{49AE70B2-8BF9-45C0-BB95-33D1B9D3A854}" type="slidenum">
              <a:rPr lang="zh-CN" altLang="en-US" smtClean="0"/>
            </a:fld>
            <a:endParaRPr lang="zh-CN" alt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3" name="矩形 2"/>
          <p:cNvSpPr/>
          <p:nvPr userDrawn="1">
            <p:custDataLst>
              <p:tags r:id="rId2"/>
            </p:custDataLst>
          </p:nvPr>
        </p:nvSpPr>
        <p:spPr>
          <a:xfrm>
            <a:off x="-13652" y="-13970"/>
            <a:ext cx="735965" cy="6871970"/>
          </a:xfrm>
          <a:prstGeom prst="rect">
            <a:avLst/>
          </a:prstGeom>
          <a:pattFill prst="dkHorz">
            <a:fgClr>
              <a:schemeClr val="accent1">
                <a:lumMod val="75000"/>
              </a:schemeClr>
            </a:fgClr>
            <a:bgClr>
              <a:schemeClr val="accent1"/>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流程图: 或者 3"/>
          <p:cNvSpPr/>
          <p:nvPr userDrawn="1">
            <p:custDataLst>
              <p:tags r:id="rId3"/>
            </p:custDataLst>
          </p:nvPr>
        </p:nvSpPr>
        <p:spPr>
          <a:xfrm>
            <a:off x="220980" y="311150"/>
            <a:ext cx="266700" cy="266700"/>
          </a:xfrm>
          <a:prstGeom prst="flowChartOr">
            <a:avLst/>
          </a:pr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流程图: 或者 4"/>
          <p:cNvSpPr/>
          <p:nvPr userDrawn="1">
            <p:custDataLst>
              <p:tags r:id="rId4"/>
            </p:custDataLst>
          </p:nvPr>
        </p:nvSpPr>
        <p:spPr>
          <a:xfrm>
            <a:off x="213360" y="6257290"/>
            <a:ext cx="281940" cy="281940"/>
          </a:xfrm>
          <a:prstGeom prst="flowChartOr">
            <a:avLst/>
          </a:pr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9" name="组合 8"/>
          <p:cNvGrpSpPr/>
          <p:nvPr userDrawn="1">
            <p:custDataLst>
              <p:tags r:id="rId5"/>
            </p:custDataLst>
          </p:nvPr>
        </p:nvGrpSpPr>
        <p:grpSpPr>
          <a:xfrm>
            <a:off x="11109325" y="1072515"/>
            <a:ext cx="406400" cy="126365"/>
            <a:chOff x="11583" y="3035"/>
            <a:chExt cx="1404" cy="436"/>
          </a:xfrm>
        </p:grpSpPr>
        <p:sp>
          <p:nvSpPr>
            <p:cNvPr id="10" name="椭圆 9"/>
            <p:cNvSpPr/>
            <p:nvPr>
              <p:custDataLst>
                <p:tags r:id="rId6"/>
              </p:custDataLst>
            </p:nvPr>
          </p:nvSpPr>
          <p:spPr>
            <a:xfrm>
              <a:off x="12067" y="3035"/>
              <a:ext cx="436" cy="436"/>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1" name="同心圆 83"/>
            <p:cNvSpPr/>
            <p:nvPr>
              <p:custDataLst>
                <p:tags r:id="rId7"/>
              </p:custDataLst>
            </p:nvPr>
          </p:nvSpPr>
          <p:spPr>
            <a:xfrm>
              <a:off x="11583" y="3035"/>
              <a:ext cx="436" cy="436"/>
            </a:xfrm>
            <a:prstGeom prst="donut">
              <a:avLst>
                <a:gd name="adj" fmla="val 20412"/>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2" name="同心圆 84"/>
            <p:cNvSpPr/>
            <p:nvPr>
              <p:custDataLst>
                <p:tags r:id="rId8"/>
              </p:custDataLst>
            </p:nvPr>
          </p:nvSpPr>
          <p:spPr>
            <a:xfrm>
              <a:off x="12551" y="3035"/>
              <a:ext cx="436" cy="436"/>
            </a:xfrm>
            <a:prstGeom prst="donut">
              <a:avLst>
                <a:gd name="adj" fmla="val 20412"/>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sp>
        <p:nvSpPr>
          <p:cNvPr id="2" name="标题 1"/>
          <p:cNvSpPr>
            <a:spLocks noGrp="1"/>
          </p:cNvSpPr>
          <p:nvPr>
            <p:ph type="title"/>
            <p:custDataLst>
              <p:tags r:id="rId9"/>
            </p:custDataLst>
          </p:nvPr>
        </p:nvSpPr>
        <p:spPr/>
        <p:txBody>
          <a:bodyPr vert="horz" lIns="101600" tIns="38100" rIns="76200" bIns="38100" rtlCol="0" anchor="t" anchorCtr="0">
            <a:norm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solidFill>
                <a:uFillTx/>
                <a:latin typeface="微软雅黑" panose="020B0503020204020204" charset="-122"/>
                <a:ea typeface="微软雅黑" panose="020B0503020204020204" charset="-122"/>
                <a:cs typeface="+mj-cs"/>
                <a:sym typeface="+mn-ea"/>
              </a:defRPr>
            </a:lvl1pPr>
          </a:lstStyle>
          <a:p>
            <a:pPr lvl="0"/>
            <a:r>
              <a:rPr>
                <a:sym typeface="+mn-ea"/>
              </a:rPr>
              <a:t>单击此处编辑母版标题样式</a:t>
            </a:r>
            <a:endParaRPr>
              <a:sym typeface="+mn-ea"/>
            </a:endParaRPr>
          </a:p>
        </p:txBody>
      </p:sp>
      <p:sp>
        <p:nvSpPr>
          <p:cNvPr id="6" name="日期占位符 5"/>
          <p:cNvSpPr>
            <a:spLocks noGrp="1"/>
          </p:cNvSpPr>
          <p:nvPr>
            <p:ph type="dt" sz="half" idx="10"/>
            <p:custDataLst>
              <p:tags r:id="rId10"/>
            </p:custDataLst>
          </p:nvPr>
        </p:nvSpPr>
        <p:spPr/>
        <p:txBody>
          <a:bodyPr/>
          <a:lstStyle/>
          <a:p>
            <a:fld id="{760FBDFE-C587-4B4C-A407-44438C67B59E}" type="datetimeFigureOut">
              <a:rPr lang="zh-CN" altLang="en-US" smtClean="0"/>
            </a:fld>
            <a:endParaRPr lang="zh-CN" altLang="en-US"/>
          </a:p>
        </p:txBody>
      </p:sp>
      <p:sp>
        <p:nvSpPr>
          <p:cNvPr id="7" name="页脚占位符 6"/>
          <p:cNvSpPr>
            <a:spLocks noGrp="1"/>
          </p:cNvSpPr>
          <p:nvPr>
            <p:ph type="ftr" sz="quarter" idx="11"/>
            <p:custDataLst>
              <p:tags r:id="rId11"/>
            </p:custDataLst>
          </p:nvPr>
        </p:nvSpPr>
        <p:spPr/>
        <p:txBody>
          <a:bodyPr/>
          <a:lstStyle/>
          <a:p>
            <a:endParaRPr lang="zh-CN" altLang="en-US" dirty="0"/>
          </a:p>
        </p:txBody>
      </p:sp>
      <p:sp>
        <p:nvSpPr>
          <p:cNvPr id="8" name="灯片编号占位符 7"/>
          <p:cNvSpPr>
            <a:spLocks noGrp="1"/>
          </p:cNvSpPr>
          <p:nvPr>
            <p:ph type="sldNum" sz="quarter" idx="12"/>
            <p:custDataLst>
              <p:tags r:id="rId12"/>
            </p:custDataLst>
          </p:nvPr>
        </p:nvSpPr>
        <p:spPr/>
        <p:txBody>
          <a:bodyPr/>
          <a:lstStyle/>
          <a:p>
            <a:fld id="{49AE70B2-8BF9-45C0-BB95-33D1B9D3A854}" type="slidenum">
              <a:rPr lang="zh-CN" altLang="en-US" smtClean="0"/>
            </a:fld>
            <a:endParaRPr lang="zh-CN" altLang="en-US" dirty="0"/>
          </a:p>
        </p:txBody>
      </p:sp>
      <p:sp>
        <p:nvSpPr>
          <p:cNvPr id="13" name="矩形 12"/>
          <p:cNvSpPr/>
          <p:nvPr userDrawn="1"/>
        </p:nvSpPr>
        <p:spPr>
          <a:xfrm>
            <a:off x="716280" y="0"/>
            <a:ext cx="11472545" cy="6858000"/>
          </a:xfrm>
          <a:prstGeom prst="rect">
            <a:avLst/>
          </a:prstGeom>
          <a:solidFill>
            <a:schemeClr val="accent2">
              <a:lumMod val="40000"/>
              <a:lumOff val="60000"/>
            </a:schemeClr>
          </a:solidFill>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5" name="日期占位符 4"/>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custDataLst>
              <p:tags r:id="rId3"/>
            </p:custDataLst>
          </p:nvPr>
        </p:nvSpPr>
        <p:spPr/>
        <p:txBody>
          <a:bodyPr/>
          <a:lstStyle/>
          <a:p>
            <a:endParaRPr lang="zh-CN" altLang="en-US" dirty="0"/>
          </a:p>
        </p:txBody>
      </p:sp>
      <p:sp>
        <p:nvSpPr>
          <p:cNvPr id="7" name="灯片编号占位符 6"/>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末尾幻灯片">
    <p:spTree>
      <p:nvGrpSpPr>
        <p:cNvPr id="1" name=""/>
        <p:cNvGrpSpPr/>
        <p:nvPr/>
      </p:nvGrpSpPr>
      <p:grpSpPr>
        <a:xfrm>
          <a:off x="0" y="0"/>
          <a:ext cx="0" cy="0"/>
          <a:chOff x="0" y="0"/>
          <a:chExt cx="0" cy="0"/>
        </a:xfrm>
      </p:grpSpPr>
      <p:sp>
        <p:nvSpPr>
          <p:cNvPr id="3" name="任意多边形 9"/>
          <p:cNvSpPr/>
          <p:nvPr userDrawn="1">
            <p:custDataLst>
              <p:tags r:id="rId2"/>
            </p:custDataLst>
          </p:nvPr>
        </p:nvSpPr>
        <p:spPr>
          <a:xfrm>
            <a:off x="9102725" y="-40005"/>
            <a:ext cx="3121660" cy="3316605"/>
          </a:xfrm>
          <a:custGeom>
            <a:avLst/>
            <a:gdLst/>
            <a:ahLst/>
            <a:cxnLst>
              <a:cxn ang="3">
                <a:pos x="hc" y="t"/>
              </a:cxn>
              <a:cxn ang="cd2">
                <a:pos x="l" y="vc"/>
              </a:cxn>
              <a:cxn ang="cd4">
                <a:pos x="hc" y="b"/>
              </a:cxn>
              <a:cxn ang="0">
                <a:pos x="r" y="vc"/>
              </a:cxn>
            </a:cxnLst>
            <a:rect l="l" t="t" r="r" b="b"/>
            <a:pathLst>
              <a:path w="5697" h="6053">
                <a:moveTo>
                  <a:pt x="524" y="0"/>
                </a:moveTo>
                <a:lnTo>
                  <a:pt x="2326" y="0"/>
                </a:lnTo>
                <a:lnTo>
                  <a:pt x="2314" y="10"/>
                </a:lnTo>
                <a:cubicBezTo>
                  <a:pt x="1328" y="875"/>
                  <a:pt x="1115" y="2357"/>
                  <a:pt x="1867" y="3472"/>
                </a:cubicBezTo>
                <a:cubicBezTo>
                  <a:pt x="2684" y="4682"/>
                  <a:pt x="4326" y="5002"/>
                  <a:pt x="5537" y="4185"/>
                </a:cubicBezTo>
                <a:cubicBezTo>
                  <a:pt x="5584" y="4154"/>
                  <a:pt x="5630" y="4120"/>
                  <a:pt x="5674" y="4086"/>
                </a:cubicBezTo>
                <a:lnTo>
                  <a:pt x="5696" y="4068"/>
                </a:lnTo>
                <a:lnTo>
                  <a:pt x="5697" y="5708"/>
                </a:lnTo>
                <a:lnTo>
                  <a:pt x="5651" y="5728"/>
                </a:lnTo>
                <a:cubicBezTo>
                  <a:pt x="3895" y="6479"/>
                  <a:pt x="1800" y="5904"/>
                  <a:pt x="694" y="4264"/>
                </a:cubicBezTo>
                <a:cubicBezTo>
                  <a:pt x="-187" y="2959"/>
                  <a:pt x="-206" y="1325"/>
                  <a:pt x="505" y="34"/>
                </a:cubicBezTo>
                <a:lnTo>
                  <a:pt x="524" y="0"/>
                </a:lnTo>
                <a:close/>
              </a:path>
            </a:pathLst>
          </a:custGeom>
          <a:pattFill prst="diagBrick">
            <a:fgClr>
              <a:schemeClr val="accent1"/>
            </a:fgClr>
            <a:bgClr>
              <a:schemeClr val="bg1"/>
            </a:bgClr>
          </a:pattFill>
          <a:ln>
            <a:solidFill>
              <a:schemeClr val="accent1"/>
            </a:solidFill>
            <a:prstDash val="dash"/>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4" name="任意多边形 2"/>
          <p:cNvSpPr/>
          <p:nvPr userDrawn="1">
            <p:custDataLst>
              <p:tags r:id="rId3"/>
            </p:custDataLst>
          </p:nvPr>
        </p:nvSpPr>
        <p:spPr>
          <a:xfrm>
            <a:off x="2306524" y="4756993"/>
            <a:ext cx="4790757" cy="2101007"/>
          </a:xfrm>
          <a:custGeom>
            <a:avLst/>
            <a:gdLst/>
            <a:ahLst/>
            <a:cxnLst>
              <a:cxn ang="3">
                <a:pos x="hc" y="t"/>
              </a:cxn>
              <a:cxn ang="cd2">
                <a:pos x="l" y="vc"/>
              </a:cxn>
              <a:cxn ang="cd4">
                <a:pos x="hc" y="b"/>
              </a:cxn>
              <a:cxn ang="0">
                <a:pos x="r" y="vc"/>
              </a:cxn>
            </a:cxnLst>
            <a:rect l="l" t="t" r="r" b="b"/>
            <a:pathLst>
              <a:path w="7544" h="3309">
                <a:moveTo>
                  <a:pt x="3785" y="0"/>
                </a:moveTo>
                <a:cubicBezTo>
                  <a:pt x="5460" y="4"/>
                  <a:pt x="6993" y="1124"/>
                  <a:pt x="7447" y="2821"/>
                </a:cubicBezTo>
                <a:cubicBezTo>
                  <a:pt x="7490" y="2980"/>
                  <a:pt x="7522" y="3140"/>
                  <a:pt x="7543" y="3299"/>
                </a:cubicBezTo>
                <a:lnTo>
                  <a:pt x="7544" y="3309"/>
                </a:lnTo>
                <a:lnTo>
                  <a:pt x="6200" y="3309"/>
                </a:lnTo>
                <a:lnTo>
                  <a:pt x="6194" y="3280"/>
                </a:lnTo>
                <a:cubicBezTo>
                  <a:pt x="6185" y="3241"/>
                  <a:pt x="6176" y="3203"/>
                  <a:pt x="6166" y="3164"/>
                </a:cubicBezTo>
                <a:cubicBezTo>
                  <a:pt x="5811" y="1843"/>
                  <a:pt x="4454" y="1058"/>
                  <a:pt x="3132" y="1412"/>
                </a:cubicBezTo>
                <a:cubicBezTo>
                  <a:pt x="2210" y="1659"/>
                  <a:pt x="1550" y="2394"/>
                  <a:pt x="1354" y="3264"/>
                </a:cubicBezTo>
                <a:lnTo>
                  <a:pt x="1345" y="3309"/>
                </a:lnTo>
                <a:lnTo>
                  <a:pt x="0" y="3309"/>
                </a:lnTo>
                <a:lnTo>
                  <a:pt x="2" y="3294"/>
                </a:lnTo>
                <a:cubicBezTo>
                  <a:pt x="202" y="1821"/>
                  <a:pt x="1262" y="540"/>
                  <a:pt x="2789" y="131"/>
                </a:cubicBezTo>
                <a:cubicBezTo>
                  <a:pt x="3122" y="41"/>
                  <a:pt x="3456" y="-1"/>
                  <a:pt x="3785" y="0"/>
                </a:cubicBezTo>
                <a:close/>
              </a:path>
            </a:pathLst>
          </a:custGeom>
          <a:pattFill prst="zigZag">
            <a:fgClr>
              <a:schemeClr val="accent1"/>
            </a:fgClr>
            <a:bgClr>
              <a:schemeClr val="bg1"/>
            </a:bgClr>
          </a:pattFill>
          <a:ln cap="rnd">
            <a:solidFill>
              <a:schemeClr val="accent1"/>
            </a:solidFill>
            <a:prstDash val="dash"/>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nvGrpSpPr>
          <p:cNvPr id="10" name="组合 9"/>
          <p:cNvGrpSpPr/>
          <p:nvPr userDrawn="1">
            <p:custDataLst>
              <p:tags r:id="rId4"/>
            </p:custDataLst>
          </p:nvPr>
        </p:nvGrpSpPr>
        <p:grpSpPr>
          <a:xfrm>
            <a:off x="11132820" y="6174740"/>
            <a:ext cx="406400" cy="126365"/>
            <a:chOff x="11583" y="3035"/>
            <a:chExt cx="1404" cy="436"/>
          </a:xfrm>
        </p:grpSpPr>
        <p:sp>
          <p:nvSpPr>
            <p:cNvPr id="11" name="椭圆 10"/>
            <p:cNvSpPr/>
            <p:nvPr>
              <p:custDataLst>
                <p:tags r:id="rId5"/>
              </p:custDataLst>
            </p:nvPr>
          </p:nvSpPr>
          <p:spPr>
            <a:xfrm>
              <a:off x="12067" y="3035"/>
              <a:ext cx="436" cy="436"/>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2" name="同心圆 83"/>
            <p:cNvSpPr/>
            <p:nvPr>
              <p:custDataLst>
                <p:tags r:id="rId6"/>
              </p:custDataLst>
            </p:nvPr>
          </p:nvSpPr>
          <p:spPr>
            <a:xfrm>
              <a:off x="11583" y="3035"/>
              <a:ext cx="436" cy="436"/>
            </a:xfrm>
            <a:prstGeom prst="donut">
              <a:avLst>
                <a:gd name="adj" fmla="val 20412"/>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3" name="同心圆 84"/>
            <p:cNvSpPr/>
            <p:nvPr>
              <p:custDataLst>
                <p:tags r:id="rId7"/>
              </p:custDataLst>
            </p:nvPr>
          </p:nvSpPr>
          <p:spPr>
            <a:xfrm>
              <a:off x="12551" y="3035"/>
              <a:ext cx="436" cy="436"/>
            </a:xfrm>
            <a:prstGeom prst="donut">
              <a:avLst>
                <a:gd name="adj" fmla="val 20412"/>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sp>
        <p:nvSpPr>
          <p:cNvPr id="14" name="任意多边形 21"/>
          <p:cNvSpPr/>
          <p:nvPr userDrawn="1">
            <p:custDataLst>
              <p:tags r:id="rId8"/>
            </p:custDataLst>
          </p:nvPr>
        </p:nvSpPr>
        <p:spPr>
          <a:xfrm rot="14160000">
            <a:off x="932950" y="4346672"/>
            <a:ext cx="3532436" cy="4393246"/>
          </a:xfrm>
          <a:custGeom>
            <a:avLst/>
            <a:gdLst>
              <a:gd name="adj" fmla="val 17438"/>
              <a:gd name="a" fmla="pin 0 adj 50000"/>
              <a:gd name="dr" fmla="*/ ss a 100000"/>
              <a:gd name="iwd2" fmla="+- wd2 0 dr"/>
              <a:gd name="ihd2" fmla="+- hd2 0 dr"/>
              <a:gd name="idx" fmla="cos wd2 2700000"/>
              <a:gd name="idy" fmla="sin hd2 2700000"/>
              <a:gd name="il" fmla="+- hc 0 idx"/>
              <a:gd name="ir" fmla="+- hc idx 0"/>
              <a:gd name="it" fmla="+- vc 0 idy"/>
              <a:gd name="ib" fmla="+- vc idy 0"/>
            </a:gdLst>
            <a:ahLst/>
            <a:cxnLst>
              <a:cxn ang="3">
                <a:pos x="hc" y="t"/>
              </a:cxn>
              <a:cxn ang="3">
                <a:pos x="il" y="it"/>
              </a:cxn>
              <a:cxn ang="cd2">
                <a:pos x="l" y="vc"/>
              </a:cxn>
              <a:cxn ang="cd4">
                <a:pos x="il" y="ib"/>
              </a:cxn>
              <a:cxn ang="cd4">
                <a:pos x="hc" y="b"/>
              </a:cxn>
              <a:cxn ang="cd4">
                <a:pos x="ir" y="ib"/>
              </a:cxn>
              <a:cxn ang="0">
                <a:pos x="r" y="vc"/>
              </a:cxn>
              <a:cxn ang="3">
                <a:pos x="ir" y="it"/>
              </a:cxn>
            </a:cxnLst>
            <a:rect l="l" t="t" r="r" b="b"/>
            <a:pathLst>
              <a:path w="5563" h="6918">
                <a:moveTo>
                  <a:pt x="4499" y="0"/>
                </a:moveTo>
                <a:lnTo>
                  <a:pt x="4519" y="23"/>
                </a:lnTo>
                <a:cubicBezTo>
                  <a:pt x="5169" y="754"/>
                  <a:pt x="5563" y="1718"/>
                  <a:pt x="5563" y="2773"/>
                </a:cubicBezTo>
                <a:cubicBezTo>
                  <a:pt x="5563" y="5062"/>
                  <a:pt x="3707" y="6918"/>
                  <a:pt x="1417" y="6918"/>
                </a:cubicBezTo>
                <a:cubicBezTo>
                  <a:pt x="934" y="6918"/>
                  <a:pt x="471" y="6836"/>
                  <a:pt x="40" y="6684"/>
                </a:cubicBezTo>
                <a:lnTo>
                  <a:pt x="0" y="6670"/>
                </a:lnTo>
                <a:lnTo>
                  <a:pt x="848" y="5413"/>
                </a:lnTo>
                <a:lnTo>
                  <a:pt x="873" y="5418"/>
                </a:lnTo>
                <a:cubicBezTo>
                  <a:pt x="1049" y="5454"/>
                  <a:pt x="1231" y="5473"/>
                  <a:pt x="1417" y="5473"/>
                </a:cubicBezTo>
                <a:cubicBezTo>
                  <a:pt x="2908" y="5473"/>
                  <a:pt x="4117" y="4264"/>
                  <a:pt x="4117" y="2773"/>
                </a:cubicBezTo>
                <a:cubicBezTo>
                  <a:pt x="4117" y="2214"/>
                  <a:pt x="3947" y="1694"/>
                  <a:pt x="3656" y="1264"/>
                </a:cubicBezTo>
                <a:lnTo>
                  <a:pt x="3651" y="1257"/>
                </a:lnTo>
                <a:lnTo>
                  <a:pt x="4499" y="0"/>
                </a:lnTo>
                <a:close/>
              </a:path>
            </a:pathLst>
          </a:custGeom>
          <a:pattFill prst="solidDmnd">
            <a:fgClr>
              <a:schemeClr val="accent1">
                <a:lumMod val="75000"/>
              </a:schemeClr>
            </a:fgClr>
            <a:bgClr>
              <a:schemeClr val="accent1"/>
            </a:bgClr>
          </a:pattFill>
          <a:ln>
            <a:noFill/>
          </a:ln>
          <a:effectLst>
            <a:outerShdw blurRad="330200" dir="16980000" algn="l" rotWithShape="0">
              <a:schemeClr val="accent1">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schemeClr val="dk1"/>
              </a:solidFill>
            </a:endParaRPr>
          </a:p>
        </p:txBody>
      </p:sp>
      <p:sp>
        <p:nvSpPr>
          <p:cNvPr id="15" name="任意多边形 3"/>
          <p:cNvSpPr/>
          <p:nvPr userDrawn="1">
            <p:custDataLst>
              <p:tags r:id="rId9"/>
            </p:custDataLst>
          </p:nvPr>
        </p:nvSpPr>
        <p:spPr>
          <a:xfrm rot="19440000">
            <a:off x="7392383" y="-1503220"/>
            <a:ext cx="4316887" cy="3609719"/>
          </a:xfrm>
          <a:custGeom>
            <a:avLst/>
            <a:gdLst>
              <a:gd name="adj" fmla="val 17438"/>
              <a:gd name="a" fmla="pin 0 adj 50000"/>
              <a:gd name="dr" fmla="*/ ss a 100000"/>
              <a:gd name="iwd2" fmla="+- wd2 0 dr"/>
              <a:gd name="ihd2" fmla="+- hd2 0 dr"/>
              <a:gd name="idx" fmla="cos wd2 2700000"/>
              <a:gd name="idy" fmla="sin hd2 2700000"/>
              <a:gd name="il" fmla="+- hc 0 idx"/>
              <a:gd name="ir" fmla="+- hc idx 0"/>
              <a:gd name="it" fmla="+- vc 0 idy"/>
              <a:gd name="ib" fmla="+- vc idy 0"/>
            </a:gdLst>
            <a:ahLst/>
            <a:cxnLst>
              <a:cxn ang="3">
                <a:pos x="hc" y="t"/>
              </a:cxn>
              <a:cxn ang="3">
                <a:pos x="il" y="it"/>
              </a:cxn>
              <a:cxn ang="cd2">
                <a:pos x="l" y="vc"/>
              </a:cxn>
              <a:cxn ang="cd4">
                <a:pos x="il" y="ib"/>
              </a:cxn>
              <a:cxn ang="cd4">
                <a:pos x="hc" y="b"/>
              </a:cxn>
              <a:cxn ang="cd4">
                <a:pos x="ir" y="ib"/>
              </a:cxn>
              <a:cxn ang="0">
                <a:pos x="r" y="vc"/>
              </a:cxn>
              <a:cxn ang="3">
                <a:pos x="ir" y="it"/>
              </a:cxn>
            </a:cxnLst>
            <a:rect l="l" t="t" r="r" b="b"/>
            <a:pathLst>
              <a:path w="6798" h="5685">
                <a:moveTo>
                  <a:pt x="295" y="0"/>
                </a:moveTo>
                <a:lnTo>
                  <a:pt x="1524" y="893"/>
                </a:lnTo>
                <a:lnTo>
                  <a:pt x="1523" y="897"/>
                </a:lnTo>
                <a:cubicBezTo>
                  <a:pt x="1472" y="1103"/>
                  <a:pt x="1446" y="1318"/>
                  <a:pt x="1446" y="1539"/>
                </a:cubicBezTo>
                <a:cubicBezTo>
                  <a:pt x="1446" y="3030"/>
                  <a:pt x="2654" y="4239"/>
                  <a:pt x="4146" y="4239"/>
                </a:cubicBezTo>
                <a:cubicBezTo>
                  <a:pt x="4658" y="4239"/>
                  <a:pt x="5137" y="4096"/>
                  <a:pt x="5545" y="3848"/>
                </a:cubicBezTo>
                <a:lnTo>
                  <a:pt x="5570" y="3833"/>
                </a:lnTo>
                <a:lnTo>
                  <a:pt x="6798" y="4725"/>
                </a:lnTo>
                <a:lnTo>
                  <a:pt x="6782" y="4738"/>
                </a:lnTo>
                <a:cubicBezTo>
                  <a:pt x="6066" y="5329"/>
                  <a:pt x="5147" y="5685"/>
                  <a:pt x="4146" y="5685"/>
                </a:cubicBezTo>
                <a:cubicBezTo>
                  <a:pt x="1856" y="5685"/>
                  <a:pt x="0" y="3829"/>
                  <a:pt x="0" y="1539"/>
                </a:cubicBezTo>
                <a:cubicBezTo>
                  <a:pt x="0" y="1002"/>
                  <a:pt x="102" y="490"/>
                  <a:pt x="288" y="19"/>
                </a:cubicBezTo>
                <a:lnTo>
                  <a:pt x="295" y="0"/>
                </a:lnTo>
                <a:close/>
              </a:path>
            </a:pathLst>
          </a:custGeom>
          <a:pattFill prst="lgGrid">
            <a:fgClr>
              <a:schemeClr val="accent1">
                <a:lumMod val="75000"/>
              </a:schemeClr>
            </a:fgClr>
            <a:bgClr>
              <a:schemeClr val="accent1"/>
            </a:bgClr>
          </a:pattFill>
          <a:ln>
            <a:noFill/>
          </a:ln>
          <a:effectLst>
            <a:outerShdw blurRad="330200" dir="16980000" algn="l" rotWithShape="0">
              <a:schemeClr val="accent1">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schemeClr val="dk1"/>
              </a:solidFill>
            </a:endParaRPr>
          </a:p>
        </p:txBody>
      </p:sp>
      <p:sp>
        <p:nvSpPr>
          <p:cNvPr id="6" name="日期占位符 5"/>
          <p:cNvSpPr>
            <a:spLocks noGrp="1"/>
          </p:cNvSpPr>
          <p:nvPr>
            <p:ph type="dt" sz="half" idx="10"/>
            <p:custDataLst>
              <p:tags r:id="rId10"/>
            </p:custDataLst>
          </p:nvPr>
        </p:nvSpPr>
        <p:spPr/>
        <p:txBody>
          <a:bodyPr/>
          <a:lstStyle/>
          <a:p>
            <a:fld id="{760FBDFE-C587-4B4C-A407-44438C67B59E}" type="datetimeFigureOut">
              <a:rPr lang="zh-CN" altLang="en-US" smtClean="0"/>
            </a:fld>
            <a:endParaRPr lang="zh-CN" altLang="en-US"/>
          </a:p>
        </p:txBody>
      </p:sp>
      <p:sp>
        <p:nvSpPr>
          <p:cNvPr id="7" name="页脚占位符 6"/>
          <p:cNvSpPr>
            <a:spLocks noGrp="1"/>
          </p:cNvSpPr>
          <p:nvPr>
            <p:ph type="ftr" sz="quarter" idx="11"/>
            <p:custDataLst>
              <p:tags r:id="rId11"/>
            </p:custDataLst>
          </p:nvPr>
        </p:nvSpPr>
        <p:spPr/>
        <p:txBody>
          <a:bodyPr/>
          <a:lstStyle/>
          <a:p>
            <a:endParaRPr lang="zh-CN" altLang="en-US" dirty="0"/>
          </a:p>
        </p:txBody>
      </p:sp>
      <p:sp>
        <p:nvSpPr>
          <p:cNvPr id="8" name="灯片编号占位符 7"/>
          <p:cNvSpPr>
            <a:spLocks noGrp="1"/>
          </p:cNvSpPr>
          <p:nvPr>
            <p:ph type="sldNum" sz="quarter" idx="12"/>
            <p:custDataLst>
              <p:tags r:id="rId12"/>
            </p:custDataLst>
          </p:nvPr>
        </p:nvSpPr>
        <p:spPr/>
        <p:txBody>
          <a:bodyPr/>
          <a:lstStyle/>
          <a:p>
            <a:fld id="{49AE70B2-8BF9-45C0-BB95-33D1B9D3A854}" type="slidenum">
              <a:rPr lang="zh-CN" altLang="en-US" smtClean="0"/>
            </a:fld>
            <a:endParaRPr lang="zh-CN" altLang="en-US" dirty="0"/>
          </a:p>
        </p:txBody>
      </p:sp>
      <p:sp>
        <p:nvSpPr>
          <p:cNvPr id="2" name="标题 1"/>
          <p:cNvSpPr>
            <a:spLocks noGrp="1"/>
          </p:cNvSpPr>
          <p:nvPr>
            <p:ph type="title" hasCustomPrompt="1"/>
            <p:custDataLst>
              <p:tags r:id="rId13"/>
            </p:custDataLst>
          </p:nvPr>
        </p:nvSpPr>
        <p:spPr>
          <a:xfrm>
            <a:off x="847090" y="915670"/>
            <a:ext cx="7164705" cy="2270125"/>
          </a:xfrm>
        </p:spPr>
        <p:txBody>
          <a:bodyPr vert="horz" lIns="101600" tIns="38100" rIns="25400" bIns="38100" rtlCol="0" anchor="b" anchorCtr="0">
            <a:noAutofit/>
          </a:bodyPr>
          <a:lstStyle>
            <a:lvl1pPr marL="0" marR="0" algn="l" defTabSz="914400" rtl="0" eaLnBrk="1" fontAlgn="auto" latinLnBrk="0" hangingPunct="1">
              <a:lnSpc>
                <a:spcPct val="100000"/>
              </a:lnSpc>
              <a:buNone/>
              <a:defRPr kumimoji="0" lang="zh-CN" altLang="en-US" sz="7200" b="1" i="0" u="none" strike="noStrike" kern="1200" cap="none" spc="200" normalizeH="0" baseline="0" noProof="1" dirty="0">
                <a:solidFill>
                  <a:schemeClr val="accent1"/>
                </a:solidFill>
                <a:uFillTx/>
                <a:latin typeface="微软雅黑" panose="020B0503020204020204" charset="-122"/>
                <a:ea typeface="微软雅黑" panose="020B0503020204020204" charset="-122"/>
                <a:cs typeface="+mj-cs"/>
                <a:sym typeface="+mn-ea"/>
              </a:defRPr>
            </a:lvl1pPr>
          </a:lstStyle>
          <a:p>
            <a:pPr lvl="0"/>
            <a:r>
              <a:rPr>
                <a:sym typeface="+mn-ea"/>
              </a:rPr>
              <a:t>单击此处编辑标题</a:t>
            </a:r>
            <a:endParaRPr>
              <a:sym typeface="+mn-ea"/>
            </a:endParaRPr>
          </a:p>
        </p:txBody>
      </p:sp>
      <p:sp>
        <p:nvSpPr>
          <p:cNvPr id="17" name="内容占位符 16"/>
          <p:cNvSpPr>
            <a:spLocks noGrp="1"/>
          </p:cNvSpPr>
          <p:nvPr>
            <p:ph sz="quarter" idx="13" hasCustomPrompt="1"/>
            <p:custDataLst>
              <p:tags r:id="rId14"/>
            </p:custDataLst>
          </p:nvPr>
        </p:nvSpPr>
        <p:spPr>
          <a:xfrm>
            <a:off x="853879" y="3278482"/>
            <a:ext cx="3932116" cy="739164"/>
          </a:xfrm>
        </p:spPr>
        <p:txBody>
          <a:bodyPr>
            <a:normAutofit/>
          </a:bodyPr>
          <a:lstStyle>
            <a:lvl1pPr marL="0" indent="0">
              <a:lnSpc>
                <a:spcPct val="100000"/>
              </a:lnSpc>
              <a:spcAft>
                <a:spcPts val="0"/>
              </a:spcAft>
              <a:buNone/>
              <a:defRPr sz="4000" b="1"/>
            </a:lvl1pPr>
            <a:lvl2pPr marL="457200" indent="0">
              <a:buNone/>
              <a:defRPr/>
            </a:lvl2pPr>
          </a:lstStyle>
          <a:p>
            <a:pPr lvl="0"/>
            <a:r>
              <a:rPr lang="zh-CN" altLang="en-US" dirty="0"/>
              <a:t>编辑文本</a:t>
            </a:r>
            <a:endParaRPr lang="zh-CN" alt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通用">
    <p:spTree>
      <p:nvGrpSpPr>
        <p:cNvPr id="1" name=""/>
        <p:cNvGrpSpPr/>
        <p:nvPr/>
      </p:nvGrpSpPr>
      <p:grpSpPr>
        <a:xfrm>
          <a:off x="0" y="0"/>
          <a:ext cx="0" cy="0"/>
          <a:chOff x="0" y="0"/>
          <a:chExt cx="0" cy="0"/>
        </a:xfrm>
      </p:grpSpPr>
      <p:sp>
        <p:nvSpPr>
          <p:cNvPr id="3" name="Rectangle 27"/>
          <p:cNvSpPr/>
          <p:nvPr userDrawn="1">
            <p:custDataLst>
              <p:tags r:id="rId2"/>
            </p:custDataLst>
          </p:nvPr>
        </p:nvSpPr>
        <p:spPr>
          <a:xfrm>
            <a:off x="28" y="29"/>
            <a:ext cx="12192631" cy="365731"/>
          </a:xfrm>
          <a:custGeom>
            <a:avLst/>
            <a:gdLst>
              <a:gd name="connsiteX0" fmla="*/ 12192631 w 12192631"/>
              <a:gd name="connsiteY0" fmla="*/ 0 h 661031"/>
              <a:gd name="connsiteX1" fmla="*/ 12192630 w 12192631"/>
              <a:gd name="connsiteY1" fmla="*/ 661031 h 661031"/>
              <a:gd name="connsiteX2" fmla="*/ 0 w 12192631"/>
              <a:gd name="connsiteY2" fmla="*/ 661031 h 661031"/>
              <a:gd name="connsiteX3" fmla="*/ 3 w 12192631"/>
              <a:gd name="connsiteY3" fmla="*/ 1 h 661031"/>
            </a:gdLst>
            <a:ahLst/>
            <a:cxnLst>
              <a:cxn ang="0">
                <a:pos x="connsiteX0" y="connsiteY0"/>
              </a:cxn>
              <a:cxn ang="0">
                <a:pos x="connsiteX1" y="connsiteY1"/>
              </a:cxn>
              <a:cxn ang="0">
                <a:pos x="connsiteX2" y="connsiteY2"/>
              </a:cxn>
              <a:cxn ang="0">
                <a:pos x="connsiteX3" y="connsiteY3"/>
              </a:cxn>
            </a:cxnLst>
            <a:rect l="l" t="t" r="r" b="b"/>
            <a:pathLst>
              <a:path w="12192631" h="661031">
                <a:moveTo>
                  <a:pt x="12192631" y="0"/>
                </a:moveTo>
                <a:lnTo>
                  <a:pt x="12192630" y="661031"/>
                </a:lnTo>
                <a:lnTo>
                  <a:pt x="0" y="661031"/>
                </a:lnTo>
                <a:lnTo>
                  <a:pt x="3" y="1"/>
                </a:lnTo>
                <a:close/>
              </a:path>
            </a:pathLst>
          </a:custGeom>
          <a:pattFill prst="dkHorz">
            <a:fgClr>
              <a:schemeClr val="accent1">
                <a:lumMod val="75000"/>
              </a:schemeClr>
            </a:fgClr>
            <a:bgClr>
              <a:schemeClr val="accent1"/>
            </a:bgClr>
          </a:patt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zh-CN" altLang="en-US"/>
          </a:p>
        </p:txBody>
      </p:sp>
      <p:sp>
        <p:nvSpPr>
          <p:cNvPr id="4" name="流程图: 或者 3"/>
          <p:cNvSpPr/>
          <p:nvPr userDrawn="1">
            <p:custDataLst>
              <p:tags r:id="rId3"/>
            </p:custDataLst>
          </p:nvPr>
        </p:nvSpPr>
        <p:spPr>
          <a:xfrm>
            <a:off x="302953" y="57208"/>
            <a:ext cx="242455" cy="242455"/>
          </a:xfrm>
          <a:prstGeom prst="flowChartOr">
            <a:avLst/>
          </a:pr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流程图: 或者 4"/>
          <p:cNvSpPr/>
          <p:nvPr userDrawn="1">
            <p:custDataLst>
              <p:tags r:id="rId4"/>
            </p:custDataLst>
          </p:nvPr>
        </p:nvSpPr>
        <p:spPr>
          <a:xfrm>
            <a:off x="11640878" y="57208"/>
            <a:ext cx="242455" cy="242455"/>
          </a:xfrm>
          <a:prstGeom prst="flowChartOr">
            <a:avLst/>
          </a:pr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标题 1"/>
          <p:cNvSpPr>
            <a:spLocks noGrp="1"/>
          </p:cNvSpPr>
          <p:nvPr>
            <p:ph type="title"/>
            <p:custDataLst>
              <p:tags r:id="rId5"/>
            </p:custDataLst>
          </p:nvPr>
        </p:nvSpPr>
        <p:spPr/>
        <p:txBody>
          <a:bodyPr/>
          <a:lstStyle>
            <a:lvl1pPr>
              <a:defRPr baseline="0">
                <a:latin typeface="Arial" panose="020B0604020202020204" pitchFamily="34" charset="0"/>
                <a:ea typeface="微软雅黑" panose="020B0503020204020204" charset="-122"/>
              </a:defRPr>
            </a:lvl1pPr>
          </a:lstStyle>
          <a:p>
            <a:r>
              <a:rPr lang="zh-CN" altLang="en-US" dirty="0"/>
              <a:t>单击此处编辑母版标题样式</a:t>
            </a:r>
            <a:endParaRPr lang="zh-CN" altLang="en-US" dirty="0"/>
          </a:p>
        </p:txBody>
      </p:sp>
      <p:sp>
        <p:nvSpPr>
          <p:cNvPr id="6" name="日期占位符 5"/>
          <p:cNvSpPr>
            <a:spLocks noGrp="1"/>
          </p:cNvSpPr>
          <p:nvPr>
            <p:ph type="dt" sz="half" idx="10"/>
            <p:custDataLst>
              <p:tags r:id="rId6"/>
            </p:custDataLst>
          </p:nvPr>
        </p:nvSpPr>
        <p:spPr/>
        <p:txBody>
          <a:bodyPr/>
          <a:lstStyle/>
          <a:p>
            <a:fld id="{760FBDFE-C587-4B4C-A407-44438C67B59E}" type="datetimeFigureOut">
              <a:rPr lang="zh-CN" altLang="en-US" smtClean="0"/>
            </a:fld>
            <a:endParaRPr lang="zh-CN" altLang="en-US"/>
          </a:p>
        </p:txBody>
      </p:sp>
      <p:sp>
        <p:nvSpPr>
          <p:cNvPr id="7" name="页脚占位符 6"/>
          <p:cNvSpPr>
            <a:spLocks noGrp="1"/>
          </p:cNvSpPr>
          <p:nvPr>
            <p:ph type="ftr" sz="quarter" idx="11"/>
            <p:custDataLst>
              <p:tags r:id="rId7"/>
            </p:custDataLst>
          </p:nvPr>
        </p:nvSpPr>
        <p:spPr/>
        <p:txBody>
          <a:bodyPr/>
          <a:lstStyle/>
          <a:p>
            <a:endParaRPr lang="zh-CN" altLang="en-US" dirty="0"/>
          </a:p>
        </p:txBody>
      </p:sp>
      <p:sp>
        <p:nvSpPr>
          <p:cNvPr id="8" name="灯片编号占位符 7"/>
          <p:cNvSpPr>
            <a:spLocks noGrp="1"/>
          </p:cNvSpPr>
          <p:nvPr>
            <p:ph type="sldNum" sz="quarter" idx="12"/>
            <p:custDataLst>
              <p:tags r:id="rId8"/>
            </p:custDataLst>
          </p:nvPr>
        </p:nvSpPr>
        <p:spPr/>
        <p:txBody>
          <a:bodyPr/>
          <a:lstStyle/>
          <a:p>
            <a:fld id="{49AE70B2-8BF9-45C0-BB95-33D1B9D3A854}" type="slidenum">
              <a:rPr lang="zh-CN" altLang="en-US" smtClean="0"/>
            </a:fld>
            <a:endParaRPr lang="zh-CN" alt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左右">
    <p:spTree>
      <p:nvGrpSpPr>
        <p:cNvPr id="1" name=""/>
        <p:cNvGrpSpPr/>
        <p:nvPr/>
      </p:nvGrpSpPr>
      <p:grpSpPr>
        <a:xfrm>
          <a:off x="0" y="0"/>
          <a:ext cx="0" cy="0"/>
          <a:chOff x="0" y="0"/>
          <a:chExt cx="0" cy="0"/>
        </a:xfrm>
      </p:grpSpPr>
      <p:sp>
        <p:nvSpPr>
          <p:cNvPr id="8" name="矩形 7"/>
          <p:cNvSpPr/>
          <p:nvPr userDrawn="1">
            <p:custDataLst>
              <p:tags r:id="rId2"/>
            </p:custDataLst>
          </p:nvPr>
        </p:nvSpPr>
        <p:spPr>
          <a:xfrm>
            <a:off x="0" y="0"/>
            <a:ext cx="4823460" cy="6866255"/>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dirty="0">
              <a:sym typeface="+mn-ea"/>
            </a:endParaRPr>
          </a:p>
        </p:txBody>
      </p:sp>
      <p:sp>
        <p:nvSpPr>
          <p:cNvPr id="3" name="Rectangle 27"/>
          <p:cNvSpPr/>
          <p:nvPr userDrawn="1">
            <p:custDataLst>
              <p:tags r:id="rId3"/>
            </p:custDataLst>
          </p:nvPr>
        </p:nvSpPr>
        <p:spPr>
          <a:xfrm>
            <a:off x="29" y="29"/>
            <a:ext cx="4823432" cy="365731"/>
          </a:xfrm>
          <a:custGeom>
            <a:avLst/>
            <a:gdLst>
              <a:gd name="connsiteX0" fmla="*/ 12192631 w 12192631"/>
              <a:gd name="connsiteY0" fmla="*/ 0 h 661031"/>
              <a:gd name="connsiteX1" fmla="*/ 12192630 w 12192631"/>
              <a:gd name="connsiteY1" fmla="*/ 661031 h 661031"/>
              <a:gd name="connsiteX2" fmla="*/ 0 w 12192631"/>
              <a:gd name="connsiteY2" fmla="*/ 661031 h 661031"/>
              <a:gd name="connsiteX3" fmla="*/ 3 w 12192631"/>
              <a:gd name="connsiteY3" fmla="*/ 1 h 661031"/>
            </a:gdLst>
            <a:ahLst/>
            <a:cxnLst>
              <a:cxn ang="0">
                <a:pos x="connsiteX0" y="connsiteY0"/>
              </a:cxn>
              <a:cxn ang="0">
                <a:pos x="connsiteX1" y="connsiteY1"/>
              </a:cxn>
              <a:cxn ang="0">
                <a:pos x="connsiteX2" y="connsiteY2"/>
              </a:cxn>
              <a:cxn ang="0">
                <a:pos x="connsiteX3" y="connsiteY3"/>
              </a:cxn>
            </a:cxnLst>
            <a:rect l="l" t="t" r="r" b="b"/>
            <a:pathLst>
              <a:path w="12192631" h="661031">
                <a:moveTo>
                  <a:pt x="12192631" y="0"/>
                </a:moveTo>
                <a:lnTo>
                  <a:pt x="12192630" y="661031"/>
                </a:lnTo>
                <a:lnTo>
                  <a:pt x="0" y="661031"/>
                </a:lnTo>
                <a:lnTo>
                  <a:pt x="3" y="1"/>
                </a:lnTo>
                <a:close/>
              </a:path>
            </a:pathLst>
          </a:custGeom>
          <a:pattFill prst="dkHorz">
            <a:fgClr>
              <a:schemeClr val="accent1">
                <a:lumMod val="75000"/>
              </a:schemeClr>
            </a:fgClr>
            <a:bgClr>
              <a:schemeClr val="accent1"/>
            </a:bgClr>
          </a:patt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zh-CN" altLang="en-US"/>
          </a:p>
        </p:txBody>
      </p:sp>
      <p:sp>
        <p:nvSpPr>
          <p:cNvPr id="4" name="流程图: 或者 3"/>
          <p:cNvSpPr/>
          <p:nvPr userDrawn="1">
            <p:custDataLst>
              <p:tags r:id="rId4"/>
            </p:custDataLst>
          </p:nvPr>
        </p:nvSpPr>
        <p:spPr>
          <a:xfrm>
            <a:off x="302953" y="57208"/>
            <a:ext cx="242455" cy="242455"/>
          </a:xfrm>
          <a:prstGeom prst="flowChartOr">
            <a:avLst/>
          </a:pr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流程图: 或者 4"/>
          <p:cNvSpPr/>
          <p:nvPr userDrawn="1">
            <p:custDataLst>
              <p:tags r:id="rId5"/>
            </p:custDataLst>
          </p:nvPr>
        </p:nvSpPr>
        <p:spPr>
          <a:xfrm>
            <a:off x="4300745" y="57208"/>
            <a:ext cx="242455" cy="242455"/>
          </a:xfrm>
          <a:prstGeom prst="flowChartOr">
            <a:avLst/>
          </a:pr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标题 1"/>
          <p:cNvSpPr>
            <a:spLocks noGrp="1"/>
          </p:cNvSpPr>
          <p:nvPr>
            <p:ph type="title" hasCustomPrompt="1"/>
            <p:custDataLst>
              <p:tags r:id="rId6"/>
            </p:custDataLst>
          </p:nvPr>
        </p:nvSpPr>
        <p:spPr>
          <a:xfrm>
            <a:off x="583200" y="770400"/>
            <a:ext cx="3960000" cy="882000"/>
          </a:xfrm>
        </p:spPr>
        <p:txBody>
          <a:bodyPr anchor="ctr"/>
          <a:lstStyle>
            <a:lvl1pPr>
              <a:defRPr sz="3600" baseline="0">
                <a:solidFill>
                  <a:schemeClr val="tx1"/>
                </a:solidFill>
                <a:latin typeface="Arial" panose="020B0604020202020204" pitchFamily="34" charset="0"/>
                <a:ea typeface="微软雅黑" panose="020B0503020204020204" charset="-122"/>
              </a:defRPr>
            </a:lvl1pPr>
          </a:lstStyle>
          <a:p>
            <a:r>
              <a:rPr lang="zh-CN" altLang="en-US" dirty="0"/>
              <a:t>单击编辑标题</a:t>
            </a:r>
            <a:endParaRPr lang="zh-CN" altLang="en-US" dirty="0"/>
          </a:p>
        </p:txBody>
      </p:sp>
      <p:sp>
        <p:nvSpPr>
          <p:cNvPr id="7" name="文本占位符 6"/>
          <p:cNvSpPr>
            <a:spLocks noGrp="1"/>
          </p:cNvSpPr>
          <p:nvPr>
            <p:ph type="body" sz="quarter" idx="13"/>
            <p:custDataLst>
              <p:tags r:id="rId7"/>
            </p:custDataLst>
          </p:nvPr>
        </p:nvSpPr>
        <p:spPr>
          <a:xfrm>
            <a:off x="586800" y="1764000"/>
            <a:ext cx="3956400" cy="4093200"/>
          </a:xfrm>
        </p:spPr>
        <p:txBody>
          <a:bodyPr/>
          <a:lstStyle>
            <a:lvl1pPr>
              <a:defRPr baseline="0">
                <a:solidFill>
                  <a:schemeClr val="tx1"/>
                </a:solidFill>
                <a:latin typeface="Arial" panose="020B0604020202020204" pitchFamily="34" charset="0"/>
                <a:ea typeface="微软雅黑" panose="020B0503020204020204" charset="-122"/>
              </a:defRPr>
            </a:lvl1pPr>
            <a:lvl2pPr>
              <a:defRPr baseline="0">
                <a:solidFill>
                  <a:schemeClr val="tx1"/>
                </a:solidFill>
                <a:latin typeface="Arial" panose="020B0604020202020204" pitchFamily="34" charset="0"/>
                <a:ea typeface="微软雅黑" panose="020B0503020204020204" charset="-122"/>
              </a:defRPr>
            </a:lvl2pPr>
            <a:lvl3pPr>
              <a:defRPr baseline="0">
                <a:solidFill>
                  <a:schemeClr val="tx1"/>
                </a:solidFill>
                <a:latin typeface="Arial" panose="020B0604020202020204" pitchFamily="34" charset="0"/>
                <a:ea typeface="微软雅黑" panose="020B0503020204020204" charset="-122"/>
              </a:defRPr>
            </a:lvl3pPr>
            <a:lvl4pPr>
              <a:defRPr baseline="0">
                <a:solidFill>
                  <a:schemeClr val="tx1"/>
                </a:solidFill>
                <a:latin typeface="Arial" panose="020B0604020202020204" pitchFamily="34" charset="0"/>
                <a:ea typeface="微软雅黑" panose="020B0503020204020204" charset="-122"/>
              </a:defRPr>
            </a:lvl4pPr>
            <a:lvl5pPr>
              <a:defRPr baseline="0">
                <a:solidFill>
                  <a:schemeClr val="tx1"/>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9" name="内容占位符 8"/>
          <p:cNvSpPr>
            <a:spLocks noGrp="1"/>
          </p:cNvSpPr>
          <p:nvPr>
            <p:ph sz="quarter" idx="14"/>
            <p:custDataLst>
              <p:tags r:id="rId8"/>
            </p:custDataLst>
          </p:nvPr>
        </p:nvSpPr>
        <p:spPr>
          <a:xfrm>
            <a:off x="5101200" y="769938"/>
            <a:ext cx="6480000" cy="5087937"/>
          </a:xfrm>
        </p:spPr>
        <p:txBody>
          <a:bodyPr/>
          <a:lstStyle>
            <a:lvl1pPr>
              <a:defRPr baseline="0">
                <a:solidFill>
                  <a:schemeClr val="tx1"/>
                </a:solidFill>
                <a:latin typeface="Arial" panose="020B0604020202020204" pitchFamily="34" charset="0"/>
                <a:ea typeface="微软雅黑" panose="020B0503020204020204" charset="-122"/>
              </a:defRPr>
            </a:lvl1pPr>
            <a:lvl2pPr>
              <a:defRPr baseline="0">
                <a:solidFill>
                  <a:schemeClr val="tx1"/>
                </a:solidFill>
                <a:latin typeface="Arial" panose="020B0604020202020204" pitchFamily="34" charset="0"/>
                <a:ea typeface="微软雅黑" panose="020B0503020204020204" charset="-122"/>
              </a:defRPr>
            </a:lvl2pPr>
            <a:lvl3pPr>
              <a:defRPr baseline="0">
                <a:solidFill>
                  <a:schemeClr val="tx1"/>
                </a:solidFill>
                <a:latin typeface="Arial" panose="020B0604020202020204" pitchFamily="34" charset="0"/>
                <a:ea typeface="微软雅黑" panose="020B0503020204020204" charset="-122"/>
              </a:defRPr>
            </a:lvl3pPr>
            <a:lvl4pPr>
              <a:defRPr baseline="0">
                <a:solidFill>
                  <a:schemeClr val="tx1"/>
                </a:solidFill>
                <a:latin typeface="Arial" panose="020B0604020202020204" pitchFamily="34" charset="0"/>
                <a:ea typeface="微软雅黑" panose="020B0503020204020204" charset="-122"/>
              </a:defRPr>
            </a:lvl4pPr>
            <a:lvl5pPr>
              <a:defRPr baseline="0">
                <a:solidFill>
                  <a:schemeClr val="tx1"/>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6" name="日期占位符 5"/>
          <p:cNvSpPr>
            <a:spLocks noGrp="1"/>
          </p:cNvSpPr>
          <p:nvPr>
            <p:ph type="dt" sz="half" idx="15"/>
            <p:custDataLst>
              <p:tags r:id="rId9"/>
            </p:custDataLst>
          </p:nvPr>
        </p:nvSpPr>
        <p:spPr/>
        <p:txBody>
          <a:bodyPr/>
          <a:lstStyle/>
          <a:p>
            <a:fld id="{760FBDFE-C587-4B4C-A407-44438C67B59E}" type="datetimeFigureOut">
              <a:rPr lang="zh-CN" altLang="en-US" smtClean="0"/>
            </a:fld>
            <a:endParaRPr lang="zh-CN" altLang="en-US"/>
          </a:p>
        </p:txBody>
      </p:sp>
      <p:sp>
        <p:nvSpPr>
          <p:cNvPr id="10" name="页脚占位符 9"/>
          <p:cNvSpPr>
            <a:spLocks noGrp="1"/>
          </p:cNvSpPr>
          <p:nvPr>
            <p:ph type="ftr" sz="quarter" idx="16"/>
            <p:custDataLst>
              <p:tags r:id="rId10"/>
            </p:custDataLst>
          </p:nvPr>
        </p:nvSpPr>
        <p:spPr/>
        <p:txBody>
          <a:bodyPr/>
          <a:lstStyle/>
          <a:p>
            <a:endParaRPr lang="zh-CN" altLang="en-US" dirty="0"/>
          </a:p>
        </p:txBody>
      </p:sp>
      <p:sp>
        <p:nvSpPr>
          <p:cNvPr id="11" name="灯片编号占位符 10"/>
          <p:cNvSpPr>
            <a:spLocks noGrp="1"/>
          </p:cNvSpPr>
          <p:nvPr>
            <p:ph type="sldNum" sz="quarter" idx="17"/>
            <p:custDataLst>
              <p:tags r:id="rId11"/>
            </p:custDataLst>
          </p:nvPr>
        </p:nvSpPr>
        <p:spPr/>
        <p:txBody>
          <a:bodyPr/>
          <a:lstStyle/>
          <a:p>
            <a:fld id="{49AE70B2-8BF9-45C0-BB95-33D1B9D3A854}" type="slidenum">
              <a:rPr lang="zh-CN" altLang="en-US" smtClean="0"/>
            </a:fld>
            <a:endParaRPr lang="zh-CN" alt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上下">
    <p:spTree>
      <p:nvGrpSpPr>
        <p:cNvPr id="1" name=""/>
        <p:cNvGrpSpPr/>
        <p:nvPr/>
      </p:nvGrpSpPr>
      <p:grpSpPr>
        <a:xfrm>
          <a:off x="0" y="0"/>
          <a:ext cx="0" cy="0"/>
          <a:chOff x="0" y="0"/>
          <a:chExt cx="0" cy="0"/>
        </a:xfrm>
      </p:grpSpPr>
      <p:sp>
        <p:nvSpPr>
          <p:cNvPr id="10" name="矩形 9"/>
          <p:cNvSpPr/>
          <p:nvPr userDrawn="1">
            <p:custDataLst>
              <p:tags r:id="rId2"/>
            </p:custDataLst>
          </p:nvPr>
        </p:nvSpPr>
        <p:spPr>
          <a:xfrm>
            <a:off x="0" y="0"/>
            <a:ext cx="12192000" cy="2664000"/>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a:sym typeface="+mn-ea"/>
            </a:endParaRPr>
          </a:p>
        </p:txBody>
      </p:sp>
      <p:sp>
        <p:nvSpPr>
          <p:cNvPr id="3" name="Rectangle 27"/>
          <p:cNvSpPr/>
          <p:nvPr userDrawn="1">
            <p:custDataLst>
              <p:tags r:id="rId3"/>
            </p:custDataLst>
          </p:nvPr>
        </p:nvSpPr>
        <p:spPr>
          <a:xfrm>
            <a:off x="28" y="29"/>
            <a:ext cx="12192631" cy="365731"/>
          </a:xfrm>
          <a:custGeom>
            <a:avLst/>
            <a:gdLst>
              <a:gd name="connsiteX0" fmla="*/ 12192631 w 12192631"/>
              <a:gd name="connsiteY0" fmla="*/ 0 h 661031"/>
              <a:gd name="connsiteX1" fmla="*/ 12192630 w 12192631"/>
              <a:gd name="connsiteY1" fmla="*/ 661031 h 661031"/>
              <a:gd name="connsiteX2" fmla="*/ 0 w 12192631"/>
              <a:gd name="connsiteY2" fmla="*/ 661031 h 661031"/>
              <a:gd name="connsiteX3" fmla="*/ 3 w 12192631"/>
              <a:gd name="connsiteY3" fmla="*/ 1 h 661031"/>
            </a:gdLst>
            <a:ahLst/>
            <a:cxnLst>
              <a:cxn ang="0">
                <a:pos x="connsiteX0" y="connsiteY0"/>
              </a:cxn>
              <a:cxn ang="0">
                <a:pos x="connsiteX1" y="connsiteY1"/>
              </a:cxn>
              <a:cxn ang="0">
                <a:pos x="connsiteX2" y="connsiteY2"/>
              </a:cxn>
              <a:cxn ang="0">
                <a:pos x="connsiteX3" y="connsiteY3"/>
              </a:cxn>
            </a:cxnLst>
            <a:rect l="l" t="t" r="r" b="b"/>
            <a:pathLst>
              <a:path w="12192631" h="661031">
                <a:moveTo>
                  <a:pt x="12192631" y="0"/>
                </a:moveTo>
                <a:lnTo>
                  <a:pt x="12192630" y="661031"/>
                </a:lnTo>
                <a:lnTo>
                  <a:pt x="0" y="661031"/>
                </a:lnTo>
                <a:lnTo>
                  <a:pt x="3" y="1"/>
                </a:lnTo>
                <a:close/>
              </a:path>
            </a:pathLst>
          </a:custGeom>
          <a:pattFill prst="dkHorz">
            <a:fgClr>
              <a:schemeClr val="accent1">
                <a:lumMod val="75000"/>
              </a:schemeClr>
            </a:fgClr>
            <a:bgClr>
              <a:schemeClr val="accent1"/>
            </a:bgClr>
          </a:patt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zh-CN" altLang="en-US"/>
          </a:p>
        </p:txBody>
      </p:sp>
      <p:sp>
        <p:nvSpPr>
          <p:cNvPr id="4" name="流程图: 或者 3"/>
          <p:cNvSpPr/>
          <p:nvPr userDrawn="1">
            <p:custDataLst>
              <p:tags r:id="rId4"/>
            </p:custDataLst>
          </p:nvPr>
        </p:nvSpPr>
        <p:spPr>
          <a:xfrm>
            <a:off x="302953" y="57208"/>
            <a:ext cx="242455" cy="242455"/>
          </a:xfrm>
          <a:prstGeom prst="flowChartOr">
            <a:avLst/>
          </a:pr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流程图: 或者 4"/>
          <p:cNvSpPr/>
          <p:nvPr userDrawn="1">
            <p:custDataLst>
              <p:tags r:id="rId5"/>
            </p:custDataLst>
          </p:nvPr>
        </p:nvSpPr>
        <p:spPr>
          <a:xfrm>
            <a:off x="11640878" y="57208"/>
            <a:ext cx="242455" cy="242455"/>
          </a:xfrm>
          <a:prstGeom prst="flowChartOr">
            <a:avLst/>
          </a:pr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标题 1"/>
          <p:cNvSpPr>
            <a:spLocks noGrp="1"/>
          </p:cNvSpPr>
          <p:nvPr>
            <p:ph type="title"/>
            <p:custDataLst>
              <p:tags r:id="rId6"/>
            </p:custDataLst>
          </p:nvPr>
        </p:nvSpPr>
        <p:spPr>
          <a:xfrm>
            <a:off x="612000" y="781200"/>
            <a:ext cx="10976400" cy="626400"/>
          </a:xfrm>
        </p:spPr>
        <p:txBody>
          <a:bodyPr anchor="ctr"/>
          <a:lstStyle>
            <a:lvl1pPr algn="ctr">
              <a:defRPr sz="3600" baseline="0">
                <a:solidFill>
                  <a:schemeClr val="tx1"/>
                </a:solidFill>
                <a:latin typeface="Arial" panose="020B0604020202020204" pitchFamily="34" charset="0"/>
                <a:ea typeface="微软雅黑" panose="020B0503020204020204" charset="-122"/>
              </a:defRPr>
            </a:lvl1pPr>
          </a:lstStyle>
          <a:p>
            <a:r>
              <a:rPr lang="zh-CN" altLang="en-US"/>
              <a:t>单击此处编辑母版标题样式</a:t>
            </a:r>
            <a:endParaRPr lang="zh-CN" altLang="en-US"/>
          </a:p>
        </p:txBody>
      </p:sp>
      <p:sp>
        <p:nvSpPr>
          <p:cNvPr id="7" name="文本占位符 6"/>
          <p:cNvSpPr>
            <a:spLocks noGrp="1"/>
          </p:cNvSpPr>
          <p:nvPr>
            <p:ph type="body" sz="quarter" idx="13"/>
            <p:custDataLst>
              <p:tags r:id="rId7"/>
            </p:custDataLst>
          </p:nvPr>
        </p:nvSpPr>
        <p:spPr>
          <a:xfrm>
            <a:off x="612000" y="1659600"/>
            <a:ext cx="10975975" cy="828000"/>
          </a:xfrm>
        </p:spPr>
        <p:txBody>
          <a:bodyPr/>
          <a:lstStyle>
            <a:lvl1pPr algn="ctr">
              <a:defRPr baseline="0">
                <a:solidFill>
                  <a:schemeClr val="tx1"/>
                </a:solidFill>
                <a:latin typeface="Arial" panose="020B0604020202020204" pitchFamily="34" charset="0"/>
                <a:ea typeface="微软雅黑" panose="020B0503020204020204" charset="-122"/>
              </a:defRPr>
            </a:lvl1pPr>
          </a:lstStyle>
          <a:p>
            <a:pPr lvl="0"/>
            <a:r>
              <a:rPr lang="zh-CN" altLang="en-US" dirty="0"/>
              <a:t>单击此处编辑母版文本样式</a:t>
            </a:r>
            <a:endParaRPr lang="zh-CN" altLang="en-US" dirty="0"/>
          </a:p>
        </p:txBody>
      </p:sp>
      <p:sp>
        <p:nvSpPr>
          <p:cNvPr id="9" name="内容占位符 8"/>
          <p:cNvSpPr>
            <a:spLocks noGrp="1"/>
          </p:cNvSpPr>
          <p:nvPr>
            <p:ph sz="quarter" idx="14"/>
            <p:custDataLst>
              <p:tags r:id="rId8"/>
            </p:custDataLst>
          </p:nvPr>
        </p:nvSpPr>
        <p:spPr>
          <a:xfrm>
            <a:off x="612775" y="2808000"/>
            <a:ext cx="10965600" cy="3430800"/>
          </a:xfrm>
        </p:spPr>
        <p:txBody>
          <a:bodyPr/>
          <a:lstStyle>
            <a:lvl1pPr>
              <a:defRPr baseline="0">
                <a:solidFill>
                  <a:schemeClr val="tx1"/>
                </a:solidFill>
                <a:latin typeface="Arial" panose="020B0604020202020204" pitchFamily="34" charset="0"/>
                <a:ea typeface="微软雅黑" panose="020B0503020204020204" charset="-122"/>
              </a:defRPr>
            </a:lvl1pPr>
            <a:lvl2pPr>
              <a:defRPr baseline="0">
                <a:solidFill>
                  <a:schemeClr val="tx1"/>
                </a:solidFill>
                <a:latin typeface="Arial" panose="020B0604020202020204" pitchFamily="34" charset="0"/>
                <a:ea typeface="微软雅黑" panose="020B0503020204020204" charset="-122"/>
              </a:defRPr>
            </a:lvl2pPr>
            <a:lvl3pPr>
              <a:defRPr baseline="0">
                <a:solidFill>
                  <a:schemeClr val="tx1"/>
                </a:solidFill>
                <a:latin typeface="Arial" panose="020B0604020202020204" pitchFamily="34" charset="0"/>
                <a:ea typeface="微软雅黑" panose="020B0503020204020204" charset="-122"/>
              </a:defRPr>
            </a:lvl3pPr>
            <a:lvl4pPr>
              <a:defRPr baseline="0">
                <a:solidFill>
                  <a:schemeClr val="tx1"/>
                </a:solidFill>
                <a:latin typeface="Arial" panose="020B0604020202020204" pitchFamily="34" charset="0"/>
                <a:ea typeface="微软雅黑" panose="020B0503020204020204" charset="-122"/>
              </a:defRPr>
            </a:lvl4pPr>
            <a:lvl5pPr>
              <a:defRPr baseline="0">
                <a:solidFill>
                  <a:schemeClr val="tx1"/>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6" name="日期占位符 5"/>
          <p:cNvSpPr>
            <a:spLocks noGrp="1"/>
          </p:cNvSpPr>
          <p:nvPr>
            <p:ph type="dt" sz="half" idx="15"/>
            <p:custDataLst>
              <p:tags r:id="rId9"/>
            </p:custDataLst>
          </p:nvPr>
        </p:nvSpPr>
        <p:spPr/>
        <p:txBody>
          <a:bodyPr/>
          <a:lstStyle/>
          <a:p>
            <a:fld id="{760FBDFE-C587-4B4C-A407-44438C67B59E}" type="datetimeFigureOut">
              <a:rPr lang="zh-CN" altLang="en-US" smtClean="0"/>
            </a:fld>
            <a:endParaRPr lang="zh-CN" altLang="en-US"/>
          </a:p>
        </p:txBody>
      </p:sp>
      <p:sp>
        <p:nvSpPr>
          <p:cNvPr id="8" name="页脚占位符 7"/>
          <p:cNvSpPr>
            <a:spLocks noGrp="1"/>
          </p:cNvSpPr>
          <p:nvPr>
            <p:ph type="ftr" sz="quarter" idx="16"/>
            <p:custDataLst>
              <p:tags r:id="rId10"/>
            </p:custDataLst>
          </p:nvPr>
        </p:nvSpPr>
        <p:spPr/>
        <p:txBody>
          <a:bodyPr/>
          <a:lstStyle/>
          <a:p>
            <a:endParaRPr lang="zh-CN" altLang="en-US" dirty="0"/>
          </a:p>
        </p:txBody>
      </p:sp>
      <p:sp>
        <p:nvSpPr>
          <p:cNvPr id="11" name="灯片编号占位符 10"/>
          <p:cNvSpPr>
            <a:spLocks noGrp="1"/>
          </p:cNvSpPr>
          <p:nvPr>
            <p:ph type="sldNum" sz="quarter" idx="17"/>
            <p:custDataLst>
              <p:tags r:id="rId11"/>
            </p:custDataLst>
          </p:nvPr>
        </p:nvSpPr>
        <p:spPr/>
        <p:txBody>
          <a:bodyPr/>
          <a:lstStyle/>
          <a:p>
            <a:fld id="{49AE70B2-8BF9-45C0-BB95-33D1B9D3A854}" type="slidenum">
              <a:rPr lang="zh-CN" altLang="en-US" smtClean="0"/>
            </a:fld>
            <a:endParaRPr lang="zh-CN" alt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下上">
    <p:spTree>
      <p:nvGrpSpPr>
        <p:cNvPr id="1" name=""/>
        <p:cNvGrpSpPr/>
        <p:nvPr/>
      </p:nvGrpSpPr>
      <p:grpSpPr>
        <a:xfrm>
          <a:off x="0" y="0"/>
          <a:ext cx="0" cy="0"/>
          <a:chOff x="0" y="0"/>
          <a:chExt cx="0" cy="0"/>
        </a:xfrm>
      </p:grpSpPr>
      <p:sp>
        <p:nvSpPr>
          <p:cNvPr id="8" name="矩形 7"/>
          <p:cNvSpPr/>
          <p:nvPr userDrawn="1">
            <p:custDataLst>
              <p:tags r:id="rId2"/>
            </p:custDataLst>
          </p:nvPr>
        </p:nvSpPr>
        <p:spPr>
          <a:xfrm>
            <a:off x="0" y="5029201"/>
            <a:ext cx="12192000" cy="1828799"/>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a:sym typeface="+mn-ea"/>
            </a:endParaRPr>
          </a:p>
        </p:txBody>
      </p:sp>
      <p:sp>
        <p:nvSpPr>
          <p:cNvPr id="13" name="Rectangle 27"/>
          <p:cNvSpPr/>
          <p:nvPr userDrawn="1">
            <p:custDataLst>
              <p:tags r:id="rId3"/>
            </p:custDataLst>
          </p:nvPr>
        </p:nvSpPr>
        <p:spPr>
          <a:xfrm>
            <a:off x="28" y="6492269"/>
            <a:ext cx="12192631" cy="365731"/>
          </a:xfrm>
          <a:custGeom>
            <a:avLst/>
            <a:gdLst>
              <a:gd name="connsiteX0" fmla="*/ 12192631 w 12192631"/>
              <a:gd name="connsiteY0" fmla="*/ 0 h 661031"/>
              <a:gd name="connsiteX1" fmla="*/ 12192630 w 12192631"/>
              <a:gd name="connsiteY1" fmla="*/ 661031 h 661031"/>
              <a:gd name="connsiteX2" fmla="*/ 0 w 12192631"/>
              <a:gd name="connsiteY2" fmla="*/ 661031 h 661031"/>
              <a:gd name="connsiteX3" fmla="*/ 3 w 12192631"/>
              <a:gd name="connsiteY3" fmla="*/ 1 h 661031"/>
            </a:gdLst>
            <a:ahLst/>
            <a:cxnLst>
              <a:cxn ang="0">
                <a:pos x="connsiteX0" y="connsiteY0"/>
              </a:cxn>
              <a:cxn ang="0">
                <a:pos x="connsiteX1" y="connsiteY1"/>
              </a:cxn>
              <a:cxn ang="0">
                <a:pos x="connsiteX2" y="connsiteY2"/>
              </a:cxn>
              <a:cxn ang="0">
                <a:pos x="connsiteX3" y="connsiteY3"/>
              </a:cxn>
            </a:cxnLst>
            <a:rect l="l" t="t" r="r" b="b"/>
            <a:pathLst>
              <a:path w="12192631" h="661031">
                <a:moveTo>
                  <a:pt x="12192631" y="0"/>
                </a:moveTo>
                <a:lnTo>
                  <a:pt x="12192630" y="661031"/>
                </a:lnTo>
                <a:lnTo>
                  <a:pt x="0" y="661031"/>
                </a:lnTo>
                <a:lnTo>
                  <a:pt x="3" y="1"/>
                </a:lnTo>
                <a:close/>
              </a:path>
            </a:pathLst>
          </a:custGeom>
          <a:pattFill prst="dkHorz">
            <a:fgClr>
              <a:schemeClr val="accent1">
                <a:lumMod val="75000"/>
              </a:schemeClr>
            </a:fgClr>
            <a:bgClr>
              <a:schemeClr val="accent1"/>
            </a:bgClr>
          </a:patt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zh-CN" altLang="en-US"/>
          </a:p>
        </p:txBody>
      </p:sp>
      <p:sp>
        <p:nvSpPr>
          <p:cNvPr id="14" name="流程图: 或者 13"/>
          <p:cNvSpPr/>
          <p:nvPr userDrawn="1">
            <p:custDataLst>
              <p:tags r:id="rId4"/>
            </p:custDataLst>
          </p:nvPr>
        </p:nvSpPr>
        <p:spPr>
          <a:xfrm>
            <a:off x="302953" y="6549448"/>
            <a:ext cx="242455" cy="242455"/>
          </a:xfrm>
          <a:prstGeom prst="flowChartOr">
            <a:avLst/>
          </a:pr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流程图: 或者 14"/>
          <p:cNvSpPr/>
          <p:nvPr userDrawn="1">
            <p:custDataLst>
              <p:tags r:id="rId5"/>
            </p:custDataLst>
          </p:nvPr>
        </p:nvSpPr>
        <p:spPr>
          <a:xfrm>
            <a:off x="11640878" y="6549448"/>
            <a:ext cx="242455" cy="242455"/>
          </a:xfrm>
          <a:prstGeom prst="flowChartOr">
            <a:avLst/>
          </a:pr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标题 1"/>
          <p:cNvSpPr>
            <a:spLocks noGrp="1"/>
          </p:cNvSpPr>
          <p:nvPr>
            <p:ph type="title"/>
            <p:custDataLst>
              <p:tags r:id="rId6"/>
            </p:custDataLst>
          </p:nvPr>
        </p:nvSpPr>
        <p:spPr>
          <a:xfrm>
            <a:off x="604800" y="669600"/>
            <a:ext cx="10976400" cy="565200"/>
          </a:xfrm>
        </p:spPr>
        <p:txBody>
          <a:bodyPr anchor="ctr"/>
          <a:lstStyle>
            <a:lvl1pPr algn="ctr">
              <a:defRPr sz="3200" baseline="0">
                <a:solidFill>
                  <a:schemeClr val="tx1"/>
                </a:solidFill>
                <a:latin typeface="Arial" panose="020B0604020202020204" pitchFamily="34" charset="0"/>
                <a:ea typeface="微软雅黑" panose="020B0503020204020204" charset="-122"/>
              </a:defRPr>
            </a:lvl1pPr>
          </a:lstStyle>
          <a:p>
            <a:r>
              <a:rPr lang="zh-CN" altLang="en-US" dirty="0"/>
              <a:t>单击此处编辑母版标题样式</a:t>
            </a:r>
            <a:endParaRPr lang="zh-CN" altLang="en-US" dirty="0"/>
          </a:p>
        </p:txBody>
      </p:sp>
      <p:sp>
        <p:nvSpPr>
          <p:cNvPr id="7" name="内容占位符 6"/>
          <p:cNvSpPr>
            <a:spLocks noGrp="1"/>
          </p:cNvSpPr>
          <p:nvPr>
            <p:ph sz="quarter" idx="13"/>
            <p:custDataLst>
              <p:tags r:id="rId7"/>
            </p:custDataLst>
          </p:nvPr>
        </p:nvSpPr>
        <p:spPr>
          <a:xfrm>
            <a:off x="604837" y="1681200"/>
            <a:ext cx="10990800" cy="3211200"/>
          </a:xfrm>
        </p:spPr>
        <p:txBody>
          <a:bodyPr/>
          <a:lstStyle>
            <a:lvl1pPr>
              <a:defRPr baseline="0">
                <a:solidFill>
                  <a:schemeClr val="tx1"/>
                </a:solidFill>
                <a:latin typeface="Arial" panose="020B0604020202020204" pitchFamily="34" charset="0"/>
                <a:ea typeface="微软雅黑" panose="020B0503020204020204" charset="-122"/>
              </a:defRPr>
            </a:lvl1pPr>
            <a:lvl2pPr>
              <a:defRPr baseline="0">
                <a:solidFill>
                  <a:schemeClr val="tx1"/>
                </a:solidFill>
                <a:latin typeface="Arial" panose="020B0604020202020204" pitchFamily="34" charset="0"/>
                <a:ea typeface="微软雅黑" panose="020B0503020204020204" charset="-122"/>
              </a:defRPr>
            </a:lvl2pPr>
            <a:lvl3pPr>
              <a:defRPr baseline="0">
                <a:solidFill>
                  <a:schemeClr val="tx1"/>
                </a:solidFill>
                <a:latin typeface="Arial" panose="020B0604020202020204" pitchFamily="34" charset="0"/>
                <a:ea typeface="微软雅黑" panose="020B0503020204020204" charset="-122"/>
              </a:defRPr>
            </a:lvl3pPr>
            <a:lvl4pPr>
              <a:defRPr baseline="0">
                <a:solidFill>
                  <a:schemeClr val="tx1"/>
                </a:solidFill>
                <a:latin typeface="Arial" panose="020B0604020202020204" pitchFamily="34" charset="0"/>
                <a:ea typeface="微软雅黑" panose="020B0503020204020204" charset="-122"/>
              </a:defRPr>
            </a:lvl4pPr>
            <a:lvl5pPr>
              <a:defRPr baseline="0">
                <a:solidFill>
                  <a:schemeClr val="tx1"/>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9" name="文本占位符 8"/>
          <p:cNvSpPr>
            <a:spLocks noGrp="1"/>
          </p:cNvSpPr>
          <p:nvPr>
            <p:ph type="body" sz="quarter" idx="14"/>
            <p:custDataLst>
              <p:tags r:id="rId8"/>
            </p:custDataLst>
          </p:nvPr>
        </p:nvSpPr>
        <p:spPr>
          <a:xfrm>
            <a:off x="594000" y="5180400"/>
            <a:ext cx="11001600" cy="1011600"/>
          </a:xfrm>
        </p:spPr>
        <p:txBody>
          <a:bodyPr/>
          <a:lstStyle>
            <a:lvl1pPr>
              <a:defRPr baseline="0">
                <a:solidFill>
                  <a:schemeClr val="tx1"/>
                </a:solidFill>
                <a:latin typeface="Arial" panose="020B0604020202020204" pitchFamily="34" charset="0"/>
                <a:ea typeface="微软雅黑" panose="020B0503020204020204" charset="-122"/>
              </a:defRPr>
            </a:lvl1pPr>
          </a:lstStyle>
          <a:p>
            <a:pPr lvl="0"/>
            <a:r>
              <a:rPr lang="zh-CN" altLang="en-US" dirty="0"/>
              <a:t>单击此处编辑母版文本样式</a:t>
            </a:r>
            <a:endParaRPr lang="zh-CN" altLang="en-US" dirty="0"/>
          </a:p>
        </p:txBody>
      </p:sp>
      <p:sp>
        <p:nvSpPr>
          <p:cNvPr id="6" name="日期占位符 5"/>
          <p:cNvSpPr>
            <a:spLocks noGrp="1"/>
          </p:cNvSpPr>
          <p:nvPr>
            <p:ph type="dt" sz="half" idx="15"/>
            <p:custDataLst>
              <p:tags r:id="rId9"/>
            </p:custDataLst>
          </p:nvPr>
        </p:nvSpPr>
        <p:spPr/>
        <p:txBody>
          <a:bodyPr/>
          <a:lstStyle/>
          <a:p>
            <a:fld id="{760FBDFE-C587-4B4C-A407-44438C67B59E}" type="datetimeFigureOut">
              <a:rPr lang="zh-CN" altLang="en-US" smtClean="0"/>
            </a:fld>
            <a:endParaRPr lang="zh-CN" altLang="en-US"/>
          </a:p>
        </p:txBody>
      </p:sp>
      <p:sp>
        <p:nvSpPr>
          <p:cNvPr id="10" name="页脚占位符 9"/>
          <p:cNvSpPr>
            <a:spLocks noGrp="1"/>
          </p:cNvSpPr>
          <p:nvPr>
            <p:ph type="ftr" sz="quarter" idx="16"/>
            <p:custDataLst>
              <p:tags r:id="rId10"/>
            </p:custDataLst>
          </p:nvPr>
        </p:nvSpPr>
        <p:spPr/>
        <p:txBody>
          <a:bodyPr/>
          <a:lstStyle/>
          <a:p>
            <a:endParaRPr lang="zh-CN" altLang="en-US" dirty="0"/>
          </a:p>
        </p:txBody>
      </p:sp>
      <p:sp>
        <p:nvSpPr>
          <p:cNvPr id="11" name="灯片编号占位符 10"/>
          <p:cNvSpPr>
            <a:spLocks noGrp="1"/>
          </p:cNvSpPr>
          <p:nvPr>
            <p:ph type="sldNum" sz="quarter" idx="17"/>
            <p:custDataLst>
              <p:tags r:id="rId11"/>
            </p:custDataLst>
          </p:nvPr>
        </p:nvSpPr>
        <p:spPr/>
        <p:txBody>
          <a:bodyPr/>
          <a:lstStyle/>
          <a:p>
            <a:fld id="{49AE70B2-8BF9-45C0-BB95-33D1B9D3A854}" type="slidenum">
              <a:rPr lang="zh-CN" altLang="en-US" smtClean="0"/>
            </a:fld>
            <a:endParaRPr lang="zh-CN" altLang="en-US" dirty="0"/>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7" Type="http://schemas.openxmlformats.org/officeDocument/2006/relationships/theme" Target="../theme/theme1.xml"/><Relationship Id="rId16" Type="http://schemas.openxmlformats.org/officeDocument/2006/relationships/tags" Target="../tags/tag107.xml"/><Relationship Id="rId15" Type="http://schemas.openxmlformats.org/officeDocument/2006/relationships/tags" Target="../tags/tag106.xml"/><Relationship Id="rId14" Type="http://schemas.openxmlformats.org/officeDocument/2006/relationships/tags" Target="../tags/tag105.xml"/><Relationship Id="rId13" Type="http://schemas.openxmlformats.org/officeDocument/2006/relationships/tags" Target="../tags/tag104.xml"/><Relationship Id="rId12" Type="http://schemas.openxmlformats.org/officeDocument/2006/relationships/tags" Target="../tags/tag103.xml"/><Relationship Id="rId11" Type="http://schemas.openxmlformats.org/officeDocument/2006/relationships/tags" Target="../tags/tag102.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11"/>
            </p:custDataLst>
          </p:nvPr>
        </p:nvSpPr>
        <p:spPr>
          <a:xfrm>
            <a:off x="669882" y="443230"/>
            <a:ext cx="10852237" cy="441964"/>
          </a:xfrm>
          <a:prstGeom prst="rect">
            <a:avLst/>
          </a:prstGeom>
        </p:spPr>
        <p:txBody>
          <a:bodyPr vert="horz" lIns="101600" tIns="38100" rIns="76200" bIns="38100" rtlCol="0" anchor="t" anchorCtr="0">
            <a:norm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12"/>
            </p:custDataLst>
          </p:nvPr>
        </p:nvSpPr>
        <p:spPr>
          <a:xfrm>
            <a:off x="669882" y="952508"/>
            <a:ext cx="10852237" cy="5388907"/>
          </a:xfrm>
          <a:prstGeom prst="rect">
            <a:avLst/>
          </a:prstGeom>
        </p:spPr>
        <p:txBody>
          <a:bodyPr vert="horz" lIns="101600" tIns="0" rIns="82550" bIns="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custDataLst>
              <p:tags r:id="rId13"/>
            </p:custDataLst>
          </p:nvPr>
        </p:nvSpPr>
        <p:spPr>
          <a:xfrm>
            <a:off x="879742" y="6349833"/>
            <a:ext cx="2700000" cy="316800"/>
          </a:xfrm>
          <a:prstGeom prst="rect">
            <a:avLst/>
          </a:prstGeom>
        </p:spPr>
        <p:txBody>
          <a:bodyPr vert="horz" lIns="91440" tIns="45720" rIns="91440" bIns="45720" rtlCol="0" anchor="ctr">
            <a:normAutofit/>
          </a:bodyPr>
          <a:lstStyle>
            <a:lvl1pPr algn="l">
              <a:defRPr sz="1200" baseline="0">
                <a:solidFill>
                  <a:schemeClr val="tx1">
                    <a:lumMod val="50000"/>
                    <a:lumOff val="50000"/>
                  </a:schemeClr>
                </a:solidFill>
                <a:latin typeface="Arial" panose="020B0604020202020204" pitchFamily="34" charset="0"/>
                <a:ea typeface="微软雅黑" panose="020B0503020204020204" charset="-122"/>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3"/>
            <p:custDataLst>
              <p:tags r:id="rId14"/>
            </p:custDataLst>
          </p:nvPr>
        </p:nvSpPr>
        <p:spPr>
          <a:xfrm>
            <a:off x="4116000" y="6349833"/>
            <a:ext cx="3960000" cy="316800"/>
          </a:xfrm>
          <a:prstGeom prst="rect">
            <a:avLst/>
          </a:prstGeom>
        </p:spPr>
        <p:txBody>
          <a:bodyPr vert="horz" lIns="91440" tIns="45720" rIns="91440" bIns="45720" rtlCol="0" anchor="ctr">
            <a:normAutofit/>
          </a:bodyPr>
          <a:lstStyle>
            <a:lvl1pPr algn="ctr">
              <a:defRPr sz="1200" baseline="0">
                <a:solidFill>
                  <a:schemeClr val="tx1">
                    <a:lumMod val="50000"/>
                    <a:lumOff val="50000"/>
                  </a:schemeClr>
                </a:solidFill>
                <a:latin typeface="Arial" panose="020B0604020202020204" pitchFamily="34" charset="0"/>
                <a:ea typeface="微软雅黑" panose="020B0503020204020204" charset="-122"/>
              </a:defRPr>
            </a:lvl1pPr>
          </a:lstStyle>
          <a:p>
            <a:endParaRPr lang="zh-CN" altLang="en-US" dirty="0"/>
          </a:p>
        </p:txBody>
      </p:sp>
      <p:sp>
        <p:nvSpPr>
          <p:cNvPr id="6" name="灯片编号占位符 5"/>
          <p:cNvSpPr>
            <a:spLocks noGrp="1"/>
          </p:cNvSpPr>
          <p:nvPr>
            <p:ph type="sldNum" sz="quarter" idx="4"/>
            <p:custDataLst>
              <p:tags r:id="rId15"/>
            </p:custDataLst>
          </p:nvPr>
        </p:nvSpPr>
        <p:spPr>
          <a:xfrm>
            <a:off x="8610600" y="6349833"/>
            <a:ext cx="2700000" cy="316800"/>
          </a:xfrm>
          <a:prstGeom prst="rect">
            <a:avLst/>
          </a:prstGeom>
        </p:spPr>
        <p:txBody>
          <a:bodyPr vert="horz" lIns="91440" tIns="45720" rIns="91440" bIns="45720" rtlCol="0" anchor="ctr">
            <a:normAutofit/>
          </a:bodyPr>
          <a:lstStyle>
            <a:lvl1pPr algn="r">
              <a:defRPr sz="1200" baseline="0">
                <a:solidFill>
                  <a:schemeClr val="tx1">
                    <a:lumMod val="50000"/>
                    <a:lumOff val="50000"/>
                  </a:schemeClr>
                </a:solidFill>
                <a:latin typeface="Arial" panose="020B0604020202020204" pitchFamily="34" charset="0"/>
                <a:ea typeface="微软雅黑" panose="020B0503020204020204" charset="-122"/>
              </a:defRPr>
            </a:lvl1pPr>
          </a:lstStyle>
          <a:p>
            <a:fld id="{49AE70B2-8BF9-45C0-BB95-33D1B9D3A854}" type="slidenum">
              <a:rPr lang="zh-CN" altLang="en-US" smtClean="0"/>
            </a:fld>
            <a:endParaRPr lang="zh-CN" altLang="en-US" dirty="0"/>
          </a:p>
        </p:txBody>
      </p:sp>
      <p:sp>
        <p:nvSpPr>
          <p:cNvPr id="7" name="KSO_TEMPLATE" hidden="1"/>
          <p:cNvSpPr/>
          <p:nvPr userDrawn="1">
            <p:custDataLst>
              <p:tags r:id="rId16"/>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Lst>
  <p:txStyles>
    <p:titleStyle>
      <a:lvl1pPr algn="l" defTabSz="914400" rtl="0" eaLnBrk="1" fontAlgn="auto" latinLnBrk="0" hangingPunct="1">
        <a:lnSpc>
          <a:spcPct val="100000"/>
        </a:lnSpc>
        <a:spcBef>
          <a:spcPct val="0"/>
        </a:spcBef>
        <a:buNone/>
        <a:defRPr sz="2400" b="1" u="none" strike="noStrike" kern="1200" cap="none" spc="200" normalizeH="0" baseline="0">
          <a:solidFill>
            <a:schemeClr val="tx1"/>
          </a:solidFill>
          <a:uFillTx/>
          <a:latin typeface="Arial" panose="020B0604020202020204" pitchFamily="34" charset="0"/>
          <a:ea typeface="微软雅黑" panose="020B0503020204020204" charset="-122"/>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Arial" panose="020B0604020202020204" pitchFamily="34" charset="0"/>
          <a:ea typeface="微软雅黑" panose="020B0503020204020204" charset="-122"/>
          <a:cs typeface="+mn-cs"/>
        </a:defRPr>
      </a:lvl1pPr>
      <a:lvl2pPr marL="685800"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sz="1600" u="none" strike="noStrike" kern="1200" cap="none" spc="150" normalizeH="0" baseline="0">
          <a:solidFill>
            <a:schemeClr val="tx1"/>
          </a:solidFill>
          <a:uFillTx/>
          <a:latin typeface="Arial" panose="020B0604020202020204" pitchFamily="34" charset="0"/>
          <a:ea typeface="微软雅黑" panose="020B0503020204020204" charset="-122"/>
          <a:cs typeface="+mn-cs"/>
        </a:defRPr>
      </a:lvl2pPr>
      <a:lvl3pPr marL="11430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Arial" panose="020B0604020202020204" pitchFamily="34" charset="0"/>
          <a:ea typeface="微软雅黑" panose="020B0503020204020204" charset="-122"/>
          <a:cs typeface="+mn-cs"/>
        </a:defRPr>
      </a:lvl3pPr>
      <a:lvl4pPr marL="16002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Arial" panose="020B0604020202020204" pitchFamily="34" charset="0"/>
          <a:ea typeface="微软雅黑" panose="020B0503020204020204" charset="-122"/>
          <a:cs typeface="+mn-cs"/>
        </a:defRPr>
      </a:lvl4pPr>
      <a:lvl5pPr marL="20574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Arial" panose="020B0604020202020204" pitchFamily="34" charset="0"/>
          <a:ea typeface="微软雅黑" panose="020B050302020402020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4" Type="http://schemas.openxmlformats.org/officeDocument/2006/relationships/notesSlide" Target="../notesSlides/notesSlide1.xml"/><Relationship Id="rId3" Type="http://schemas.openxmlformats.org/officeDocument/2006/relationships/slideLayout" Target="../slideLayouts/slideLayout1.xml"/><Relationship Id="rId2" Type="http://schemas.openxmlformats.org/officeDocument/2006/relationships/tags" Target="../tags/tag109.xml"/><Relationship Id="rId1" Type="http://schemas.openxmlformats.org/officeDocument/2006/relationships/tags" Target="../tags/tag108.xml"/></Relationships>
</file>

<file path=ppt/slides/_rels/slide10.xml.rels><?xml version="1.0" encoding="UTF-8" standalone="yes"?>
<Relationships xmlns="http://schemas.openxmlformats.org/package/2006/relationships"><Relationship Id="rId4" Type="http://schemas.openxmlformats.org/officeDocument/2006/relationships/slideLayout" Target="../slideLayouts/slideLayout3.xml"/><Relationship Id="rId3" Type="http://schemas.openxmlformats.org/officeDocument/2006/relationships/tags" Target="../tags/tag173.xml"/><Relationship Id="rId2" Type="http://schemas.openxmlformats.org/officeDocument/2006/relationships/tags" Target="../tags/tag172.xml"/><Relationship Id="rId1" Type="http://schemas.openxmlformats.org/officeDocument/2006/relationships/tags" Target="../tags/tag171.xml"/></Relationships>
</file>

<file path=ppt/slides/_rels/slide11.xml.rels><?xml version="1.0" encoding="UTF-8" standalone="yes"?>
<Relationships xmlns="http://schemas.openxmlformats.org/package/2006/relationships"><Relationship Id="rId6" Type="http://schemas.openxmlformats.org/officeDocument/2006/relationships/slideLayout" Target="../slideLayouts/slideLayout3.xml"/><Relationship Id="rId5" Type="http://schemas.openxmlformats.org/officeDocument/2006/relationships/tags" Target="../tags/tag177.xml"/><Relationship Id="rId4" Type="http://schemas.openxmlformats.org/officeDocument/2006/relationships/image" Target="../media/image7.png"/><Relationship Id="rId3" Type="http://schemas.openxmlformats.org/officeDocument/2006/relationships/tags" Target="../tags/tag176.xml"/><Relationship Id="rId2" Type="http://schemas.openxmlformats.org/officeDocument/2006/relationships/tags" Target="../tags/tag175.xml"/><Relationship Id="rId1" Type="http://schemas.openxmlformats.org/officeDocument/2006/relationships/tags" Target="../tags/tag174.xml"/></Relationships>
</file>

<file path=ppt/slides/_rels/slide12.xml.rels><?xml version="1.0" encoding="UTF-8" standalone="yes"?>
<Relationships xmlns="http://schemas.openxmlformats.org/package/2006/relationships"><Relationship Id="rId5" Type="http://schemas.openxmlformats.org/officeDocument/2006/relationships/slideLayout" Target="../slideLayouts/slideLayout3.xml"/><Relationship Id="rId4" Type="http://schemas.openxmlformats.org/officeDocument/2006/relationships/tags" Target="../tags/tag180.xml"/><Relationship Id="rId3" Type="http://schemas.openxmlformats.org/officeDocument/2006/relationships/image" Target="../media/image8.png"/><Relationship Id="rId2" Type="http://schemas.openxmlformats.org/officeDocument/2006/relationships/tags" Target="../tags/tag179.xml"/><Relationship Id="rId1" Type="http://schemas.openxmlformats.org/officeDocument/2006/relationships/tags" Target="../tags/tag178.xml"/></Relationships>
</file>

<file path=ppt/slides/_rels/slide13.xml.rels><?xml version="1.0" encoding="UTF-8" standalone="yes"?>
<Relationships xmlns="http://schemas.openxmlformats.org/package/2006/relationships"><Relationship Id="rId4" Type="http://schemas.openxmlformats.org/officeDocument/2006/relationships/slideLayout" Target="../slideLayouts/slideLayout3.xml"/><Relationship Id="rId3" Type="http://schemas.openxmlformats.org/officeDocument/2006/relationships/tags" Target="../tags/tag183.xml"/><Relationship Id="rId2" Type="http://schemas.openxmlformats.org/officeDocument/2006/relationships/tags" Target="../tags/tag182.xml"/><Relationship Id="rId1" Type="http://schemas.openxmlformats.org/officeDocument/2006/relationships/tags" Target="../tags/tag181.xml"/></Relationships>
</file>

<file path=ppt/slides/_rels/slide14.xml.rels><?xml version="1.0" encoding="UTF-8" standalone="yes"?>
<Relationships xmlns="http://schemas.openxmlformats.org/package/2006/relationships"><Relationship Id="rId5" Type="http://schemas.openxmlformats.org/officeDocument/2006/relationships/slideLayout" Target="../slideLayouts/slideLayout3.xml"/><Relationship Id="rId4" Type="http://schemas.openxmlformats.org/officeDocument/2006/relationships/tags" Target="../tags/tag186.xml"/><Relationship Id="rId3" Type="http://schemas.openxmlformats.org/officeDocument/2006/relationships/image" Target="../media/image9.png"/><Relationship Id="rId2" Type="http://schemas.openxmlformats.org/officeDocument/2006/relationships/tags" Target="../tags/tag185.xml"/><Relationship Id="rId1" Type="http://schemas.openxmlformats.org/officeDocument/2006/relationships/tags" Target="../tags/tag184.xml"/></Relationships>
</file>

<file path=ppt/slides/_rels/slide15.xml.rels><?xml version="1.0" encoding="UTF-8" standalone="yes"?>
<Relationships xmlns="http://schemas.openxmlformats.org/package/2006/relationships"><Relationship Id="rId4" Type="http://schemas.openxmlformats.org/officeDocument/2006/relationships/slideLayout" Target="../slideLayouts/slideLayout3.xml"/><Relationship Id="rId3" Type="http://schemas.openxmlformats.org/officeDocument/2006/relationships/tags" Target="../tags/tag189.xml"/><Relationship Id="rId2" Type="http://schemas.openxmlformats.org/officeDocument/2006/relationships/tags" Target="../tags/tag188.xml"/><Relationship Id="rId1" Type="http://schemas.openxmlformats.org/officeDocument/2006/relationships/tags" Target="../tags/tag187.xml"/></Relationships>
</file>

<file path=ppt/slides/_rels/slide16.xml.rels><?xml version="1.0" encoding="UTF-8" standalone="yes"?>
<Relationships xmlns="http://schemas.openxmlformats.org/package/2006/relationships"><Relationship Id="rId5" Type="http://schemas.openxmlformats.org/officeDocument/2006/relationships/slideLayout" Target="../slideLayouts/slideLayout3.xml"/><Relationship Id="rId4" Type="http://schemas.openxmlformats.org/officeDocument/2006/relationships/tags" Target="../tags/tag192.xml"/><Relationship Id="rId3" Type="http://schemas.openxmlformats.org/officeDocument/2006/relationships/image" Target="../media/image10.png"/><Relationship Id="rId2" Type="http://schemas.openxmlformats.org/officeDocument/2006/relationships/tags" Target="../tags/tag191.xml"/><Relationship Id="rId1" Type="http://schemas.openxmlformats.org/officeDocument/2006/relationships/tags" Target="../tags/tag190.xml"/></Relationships>
</file>

<file path=ppt/slides/_rels/slide17.xml.rels><?xml version="1.0" encoding="UTF-8" standalone="yes"?>
<Relationships xmlns="http://schemas.openxmlformats.org/package/2006/relationships"><Relationship Id="rId4" Type="http://schemas.openxmlformats.org/officeDocument/2006/relationships/slideLayout" Target="../slideLayouts/slideLayout3.xml"/><Relationship Id="rId3" Type="http://schemas.openxmlformats.org/officeDocument/2006/relationships/tags" Target="../tags/tag195.xml"/><Relationship Id="rId2" Type="http://schemas.openxmlformats.org/officeDocument/2006/relationships/tags" Target="../tags/tag194.xml"/><Relationship Id="rId1" Type="http://schemas.openxmlformats.org/officeDocument/2006/relationships/tags" Target="../tags/tag193.xml"/></Relationships>
</file>

<file path=ppt/slides/_rels/slide18.xml.rels><?xml version="1.0" encoding="UTF-8" standalone="yes"?>
<Relationships xmlns="http://schemas.openxmlformats.org/package/2006/relationships"><Relationship Id="rId5" Type="http://schemas.openxmlformats.org/officeDocument/2006/relationships/slideLayout" Target="../slideLayouts/slideLayout3.xml"/><Relationship Id="rId4" Type="http://schemas.openxmlformats.org/officeDocument/2006/relationships/tags" Target="../tags/tag198.xml"/><Relationship Id="rId3" Type="http://schemas.openxmlformats.org/officeDocument/2006/relationships/image" Target="../media/image11.png"/><Relationship Id="rId2" Type="http://schemas.openxmlformats.org/officeDocument/2006/relationships/tags" Target="../tags/tag197.xml"/><Relationship Id="rId1" Type="http://schemas.openxmlformats.org/officeDocument/2006/relationships/tags" Target="../tags/tag196.xml"/></Relationships>
</file>

<file path=ppt/slides/_rels/slide19.xml.rels><?xml version="1.0" encoding="UTF-8" standalone="yes"?>
<Relationships xmlns="http://schemas.openxmlformats.org/package/2006/relationships"><Relationship Id="rId5" Type="http://schemas.openxmlformats.org/officeDocument/2006/relationships/slideLayout" Target="../slideLayouts/slideLayout3.xml"/><Relationship Id="rId4" Type="http://schemas.openxmlformats.org/officeDocument/2006/relationships/tags" Target="../tags/tag201.xml"/><Relationship Id="rId3" Type="http://schemas.openxmlformats.org/officeDocument/2006/relationships/image" Target="../media/image12.png"/><Relationship Id="rId2" Type="http://schemas.openxmlformats.org/officeDocument/2006/relationships/tags" Target="../tags/tag200.xml"/><Relationship Id="rId1" Type="http://schemas.openxmlformats.org/officeDocument/2006/relationships/tags" Target="../tags/tag199.xml"/></Relationships>
</file>

<file path=ppt/slides/_rels/slide2.xml.rels><?xml version="1.0" encoding="UTF-8" standalone="yes"?>
<Relationships xmlns="http://schemas.openxmlformats.org/package/2006/relationships"><Relationship Id="rId9" Type="http://schemas.openxmlformats.org/officeDocument/2006/relationships/tags" Target="../tags/tag117.xml"/><Relationship Id="rId8" Type="http://schemas.openxmlformats.org/officeDocument/2006/relationships/tags" Target="../tags/tag116.xml"/><Relationship Id="rId7" Type="http://schemas.openxmlformats.org/officeDocument/2006/relationships/tags" Target="../tags/tag115.xml"/><Relationship Id="rId6" Type="http://schemas.openxmlformats.org/officeDocument/2006/relationships/tags" Target="../tags/tag114.xml"/><Relationship Id="rId5" Type="http://schemas.openxmlformats.org/officeDocument/2006/relationships/tags" Target="../tags/tag113.xml"/><Relationship Id="rId4" Type="http://schemas.openxmlformats.org/officeDocument/2006/relationships/tags" Target="../tags/tag112.xml"/><Relationship Id="rId3" Type="http://schemas.openxmlformats.org/officeDocument/2006/relationships/tags" Target="../tags/tag111.xml"/><Relationship Id="rId2" Type="http://schemas.openxmlformats.org/officeDocument/2006/relationships/image" Target="../media/image1.jpeg"/><Relationship Id="rId16" Type="http://schemas.openxmlformats.org/officeDocument/2006/relationships/notesSlide" Target="../notesSlides/notesSlide2.xml"/><Relationship Id="rId15" Type="http://schemas.openxmlformats.org/officeDocument/2006/relationships/slideLayout" Target="../slideLayouts/slideLayout4.xml"/><Relationship Id="rId14" Type="http://schemas.openxmlformats.org/officeDocument/2006/relationships/tags" Target="../tags/tag122.xml"/><Relationship Id="rId13" Type="http://schemas.openxmlformats.org/officeDocument/2006/relationships/tags" Target="../tags/tag121.xml"/><Relationship Id="rId12" Type="http://schemas.openxmlformats.org/officeDocument/2006/relationships/tags" Target="../tags/tag120.xml"/><Relationship Id="rId11" Type="http://schemas.openxmlformats.org/officeDocument/2006/relationships/tags" Target="../tags/tag119.xml"/><Relationship Id="rId10" Type="http://schemas.openxmlformats.org/officeDocument/2006/relationships/tags" Target="../tags/tag118.xml"/><Relationship Id="rId1" Type="http://schemas.openxmlformats.org/officeDocument/2006/relationships/tags" Target="../tags/tag110.xml"/></Relationships>
</file>

<file path=ppt/slides/_rels/slide20.xml.rels><?xml version="1.0" encoding="UTF-8" standalone="yes"?>
<Relationships xmlns="http://schemas.openxmlformats.org/package/2006/relationships"><Relationship Id="rId4" Type="http://schemas.openxmlformats.org/officeDocument/2006/relationships/slideLayout" Target="../slideLayouts/slideLayout3.xml"/><Relationship Id="rId3" Type="http://schemas.openxmlformats.org/officeDocument/2006/relationships/tags" Target="../tags/tag204.xml"/><Relationship Id="rId2" Type="http://schemas.openxmlformats.org/officeDocument/2006/relationships/tags" Target="../tags/tag203.xml"/><Relationship Id="rId1" Type="http://schemas.openxmlformats.org/officeDocument/2006/relationships/tags" Target="../tags/tag202.xml"/></Relationships>
</file>

<file path=ppt/slides/_rels/slide21.xml.rels><?xml version="1.0" encoding="UTF-8" standalone="yes"?>
<Relationships xmlns="http://schemas.openxmlformats.org/package/2006/relationships"><Relationship Id="rId5" Type="http://schemas.openxmlformats.org/officeDocument/2006/relationships/slideLayout" Target="../slideLayouts/slideLayout3.xml"/><Relationship Id="rId4" Type="http://schemas.openxmlformats.org/officeDocument/2006/relationships/tags" Target="../tags/tag207.xml"/><Relationship Id="rId3" Type="http://schemas.openxmlformats.org/officeDocument/2006/relationships/image" Target="../media/image13.png"/><Relationship Id="rId2" Type="http://schemas.openxmlformats.org/officeDocument/2006/relationships/tags" Target="../tags/tag206.xml"/><Relationship Id="rId1" Type="http://schemas.openxmlformats.org/officeDocument/2006/relationships/tags" Target="../tags/tag205.xml"/></Relationships>
</file>

<file path=ppt/slides/_rels/slide22.xml.rels><?xml version="1.0" encoding="UTF-8" standalone="yes"?>
<Relationships xmlns="http://schemas.openxmlformats.org/package/2006/relationships"><Relationship Id="rId5" Type="http://schemas.openxmlformats.org/officeDocument/2006/relationships/slideLayout" Target="../slideLayouts/slideLayout3.xml"/><Relationship Id="rId4" Type="http://schemas.openxmlformats.org/officeDocument/2006/relationships/tags" Target="../tags/tag210.xml"/><Relationship Id="rId3" Type="http://schemas.openxmlformats.org/officeDocument/2006/relationships/image" Target="../media/image14.png"/><Relationship Id="rId2" Type="http://schemas.openxmlformats.org/officeDocument/2006/relationships/tags" Target="../tags/tag209.xml"/><Relationship Id="rId1" Type="http://schemas.openxmlformats.org/officeDocument/2006/relationships/tags" Target="../tags/tag208.xml"/></Relationships>
</file>

<file path=ppt/slides/_rels/slide23.xml.rels><?xml version="1.0" encoding="UTF-8" standalone="yes"?>
<Relationships xmlns="http://schemas.openxmlformats.org/package/2006/relationships"><Relationship Id="rId4" Type="http://schemas.openxmlformats.org/officeDocument/2006/relationships/slideLayout" Target="../slideLayouts/slideLayout5.xml"/><Relationship Id="rId3" Type="http://schemas.openxmlformats.org/officeDocument/2006/relationships/tags" Target="../tags/tag213.xml"/><Relationship Id="rId2" Type="http://schemas.openxmlformats.org/officeDocument/2006/relationships/tags" Target="../tags/tag212.xml"/><Relationship Id="rId1" Type="http://schemas.openxmlformats.org/officeDocument/2006/relationships/tags" Target="../tags/tag211.xml"/></Relationships>
</file>

<file path=ppt/slides/_rels/slide3.xml.rels><?xml version="1.0" encoding="UTF-8" standalone="yes"?>
<Relationships xmlns="http://schemas.openxmlformats.org/package/2006/relationships"><Relationship Id="rId9" Type="http://schemas.openxmlformats.org/officeDocument/2006/relationships/tags" Target="../tags/tag131.xml"/><Relationship Id="rId8" Type="http://schemas.openxmlformats.org/officeDocument/2006/relationships/tags" Target="../tags/tag130.xml"/><Relationship Id="rId7" Type="http://schemas.openxmlformats.org/officeDocument/2006/relationships/tags" Target="../tags/tag129.xml"/><Relationship Id="rId6" Type="http://schemas.openxmlformats.org/officeDocument/2006/relationships/tags" Target="../tags/tag128.xml"/><Relationship Id="rId5" Type="http://schemas.openxmlformats.org/officeDocument/2006/relationships/tags" Target="../tags/tag127.xml"/><Relationship Id="rId4" Type="http://schemas.openxmlformats.org/officeDocument/2006/relationships/tags" Target="../tags/tag126.xml"/><Relationship Id="rId3" Type="http://schemas.openxmlformats.org/officeDocument/2006/relationships/tags" Target="../tags/tag125.xml"/><Relationship Id="rId2" Type="http://schemas.openxmlformats.org/officeDocument/2006/relationships/tags" Target="../tags/tag124.xml"/><Relationship Id="rId14" Type="http://schemas.openxmlformats.org/officeDocument/2006/relationships/slideLayout" Target="../slideLayouts/slideLayout4.xml"/><Relationship Id="rId13" Type="http://schemas.openxmlformats.org/officeDocument/2006/relationships/tags" Target="../tags/tag135.xml"/><Relationship Id="rId12" Type="http://schemas.openxmlformats.org/officeDocument/2006/relationships/tags" Target="../tags/tag134.xml"/><Relationship Id="rId11" Type="http://schemas.openxmlformats.org/officeDocument/2006/relationships/tags" Target="../tags/tag133.xml"/><Relationship Id="rId10" Type="http://schemas.openxmlformats.org/officeDocument/2006/relationships/tags" Target="../tags/tag132.xml"/><Relationship Id="rId1" Type="http://schemas.openxmlformats.org/officeDocument/2006/relationships/tags" Target="../tags/tag123.xml"/></Relationships>
</file>

<file path=ppt/slides/_rels/slide4.xml.rels><?xml version="1.0" encoding="UTF-8" standalone="yes"?>
<Relationships xmlns="http://schemas.openxmlformats.org/package/2006/relationships"><Relationship Id="rId9" Type="http://schemas.openxmlformats.org/officeDocument/2006/relationships/tags" Target="../tags/tag144.xml"/><Relationship Id="rId8" Type="http://schemas.openxmlformats.org/officeDocument/2006/relationships/tags" Target="../tags/tag143.xml"/><Relationship Id="rId7" Type="http://schemas.openxmlformats.org/officeDocument/2006/relationships/tags" Target="../tags/tag142.xml"/><Relationship Id="rId6" Type="http://schemas.openxmlformats.org/officeDocument/2006/relationships/tags" Target="../tags/tag141.xml"/><Relationship Id="rId5" Type="http://schemas.openxmlformats.org/officeDocument/2006/relationships/tags" Target="../tags/tag140.xml"/><Relationship Id="rId4" Type="http://schemas.openxmlformats.org/officeDocument/2006/relationships/tags" Target="../tags/tag139.xml"/><Relationship Id="rId3" Type="http://schemas.openxmlformats.org/officeDocument/2006/relationships/tags" Target="../tags/tag138.xml"/><Relationship Id="rId2" Type="http://schemas.openxmlformats.org/officeDocument/2006/relationships/tags" Target="../tags/tag137.xml"/><Relationship Id="rId18" Type="http://schemas.openxmlformats.org/officeDocument/2006/relationships/slideLayout" Target="../slideLayouts/slideLayout3.xml"/><Relationship Id="rId17" Type="http://schemas.openxmlformats.org/officeDocument/2006/relationships/tags" Target="../tags/tag152.xml"/><Relationship Id="rId16" Type="http://schemas.openxmlformats.org/officeDocument/2006/relationships/tags" Target="../tags/tag151.xml"/><Relationship Id="rId15" Type="http://schemas.openxmlformats.org/officeDocument/2006/relationships/tags" Target="../tags/tag150.xml"/><Relationship Id="rId14" Type="http://schemas.openxmlformats.org/officeDocument/2006/relationships/tags" Target="../tags/tag149.xml"/><Relationship Id="rId13" Type="http://schemas.openxmlformats.org/officeDocument/2006/relationships/tags" Target="../tags/tag148.xml"/><Relationship Id="rId12" Type="http://schemas.openxmlformats.org/officeDocument/2006/relationships/tags" Target="../tags/tag147.xml"/><Relationship Id="rId11" Type="http://schemas.openxmlformats.org/officeDocument/2006/relationships/tags" Target="../tags/tag146.xml"/><Relationship Id="rId10" Type="http://schemas.openxmlformats.org/officeDocument/2006/relationships/tags" Target="../tags/tag145.xml"/><Relationship Id="rId1" Type="http://schemas.openxmlformats.org/officeDocument/2006/relationships/tags" Target="../tags/tag136.xml"/></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tags" Target="../tags/tag154.xml"/><Relationship Id="rId1" Type="http://schemas.openxmlformats.org/officeDocument/2006/relationships/tags" Target="../tags/tag153.xml"/></Relationships>
</file>

<file path=ppt/slides/_rels/slide6.xml.rels><?xml version="1.0" encoding="UTF-8" standalone="yes"?>
<Relationships xmlns="http://schemas.openxmlformats.org/package/2006/relationships"><Relationship Id="rId6" Type="http://schemas.openxmlformats.org/officeDocument/2006/relationships/slideLayout" Target="../slideLayouts/slideLayout3.xml"/><Relationship Id="rId5" Type="http://schemas.openxmlformats.org/officeDocument/2006/relationships/tags" Target="../tags/tag158.xml"/><Relationship Id="rId4" Type="http://schemas.openxmlformats.org/officeDocument/2006/relationships/image" Target="../media/image2.png"/><Relationship Id="rId3" Type="http://schemas.openxmlformats.org/officeDocument/2006/relationships/tags" Target="../tags/tag157.xml"/><Relationship Id="rId2" Type="http://schemas.openxmlformats.org/officeDocument/2006/relationships/tags" Target="../tags/tag156.xml"/><Relationship Id="rId1" Type="http://schemas.openxmlformats.org/officeDocument/2006/relationships/tags" Target="../tags/tag155.xml"/></Relationships>
</file>

<file path=ppt/slides/_rels/slide7.xml.rels><?xml version="1.0" encoding="UTF-8" standalone="yes"?>
<Relationships xmlns="http://schemas.openxmlformats.org/package/2006/relationships"><Relationship Id="rId5" Type="http://schemas.openxmlformats.org/officeDocument/2006/relationships/slideLayout" Target="../slideLayouts/slideLayout3.xml"/><Relationship Id="rId4" Type="http://schemas.openxmlformats.org/officeDocument/2006/relationships/tags" Target="../tags/tag161.xml"/><Relationship Id="rId3" Type="http://schemas.openxmlformats.org/officeDocument/2006/relationships/image" Target="../media/image3.png"/><Relationship Id="rId2" Type="http://schemas.openxmlformats.org/officeDocument/2006/relationships/tags" Target="../tags/tag160.xml"/><Relationship Id="rId1" Type="http://schemas.openxmlformats.org/officeDocument/2006/relationships/tags" Target="../tags/tag159.xml"/></Relationships>
</file>

<file path=ppt/slides/_rels/slide8.xml.rels><?xml version="1.0" encoding="UTF-8" standalone="yes"?>
<Relationships xmlns="http://schemas.openxmlformats.org/package/2006/relationships"><Relationship Id="rId8" Type="http://schemas.openxmlformats.org/officeDocument/2006/relationships/slideLayout" Target="../slideLayouts/slideLayout3.xml"/><Relationship Id="rId7" Type="http://schemas.openxmlformats.org/officeDocument/2006/relationships/tags" Target="../tags/tag166.xml"/><Relationship Id="rId6" Type="http://schemas.openxmlformats.org/officeDocument/2006/relationships/image" Target="../media/image5.png"/><Relationship Id="rId5" Type="http://schemas.openxmlformats.org/officeDocument/2006/relationships/tags" Target="../tags/tag165.xml"/><Relationship Id="rId4" Type="http://schemas.openxmlformats.org/officeDocument/2006/relationships/image" Target="../media/image4.png"/><Relationship Id="rId3" Type="http://schemas.openxmlformats.org/officeDocument/2006/relationships/tags" Target="../tags/tag164.xml"/><Relationship Id="rId2" Type="http://schemas.openxmlformats.org/officeDocument/2006/relationships/tags" Target="../tags/tag163.xml"/><Relationship Id="rId1" Type="http://schemas.openxmlformats.org/officeDocument/2006/relationships/tags" Target="../tags/tag162.xml"/></Relationships>
</file>

<file path=ppt/slides/_rels/slide9.xml.rels><?xml version="1.0" encoding="UTF-8" standalone="yes"?>
<Relationships xmlns="http://schemas.openxmlformats.org/package/2006/relationships"><Relationship Id="rId6" Type="http://schemas.openxmlformats.org/officeDocument/2006/relationships/slideLayout" Target="../slideLayouts/slideLayout3.xml"/><Relationship Id="rId5" Type="http://schemas.openxmlformats.org/officeDocument/2006/relationships/tags" Target="../tags/tag170.xml"/><Relationship Id="rId4" Type="http://schemas.openxmlformats.org/officeDocument/2006/relationships/image" Target="../media/image6.png"/><Relationship Id="rId3" Type="http://schemas.openxmlformats.org/officeDocument/2006/relationships/tags" Target="../tags/tag169.xml"/><Relationship Id="rId2" Type="http://schemas.openxmlformats.org/officeDocument/2006/relationships/tags" Target="../tags/tag168.xml"/><Relationship Id="rId1" Type="http://schemas.openxmlformats.org/officeDocument/2006/relationships/tags" Target="../tags/tag16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标题 4"/>
          <p:cNvSpPr>
            <a:spLocks noGrp="1"/>
          </p:cNvSpPr>
          <p:nvPr>
            <p:ph type="ctrTitle"/>
            <p:custDataLst>
              <p:tags r:id="rId1"/>
            </p:custDataLst>
          </p:nvPr>
        </p:nvSpPr>
        <p:spPr>
          <a:xfrm>
            <a:off x="622300" y="1088390"/>
            <a:ext cx="9310370" cy="2673985"/>
          </a:xfrm>
        </p:spPr>
        <p:txBody>
          <a:bodyPr>
            <a:normAutofit/>
          </a:bodyPr>
          <a:lstStyle/>
          <a:p>
            <a:r>
              <a:rPr lang="zh-CN" altLang="en-US" dirty="0"/>
              <a:t>夹具设计</a:t>
            </a:r>
            <a:r>
              <a:rPr lang="zh-CN" altLang="en-US" dirty="0"/>
              <a:t>项目教程</a:t>
            </a:r>
            <a:endParaRPr lang="zh-CN" altLang="en-US" dirty="0"/>
          </a:p>
        </p:txBody>
      </p:sp>
    </p:spTree>
    <p:custDataLst>
      <p:tags r:id="rId2"/>
    </p:custData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文本框 2"/>
          <p:cNvSpPr txBox="1"/>
          <p:nvPr>
            <p:custDataLst>
              <p:tags r:id="rId1"/>
            </p:custDataLst>
          </p:nvPr>
        </p:nvSpPr>
        <p:spPr>
          <a:xfrm>
            <a:off x="1060289" y="858729"/>
            <a:ext cx="7847330" cy="739140"/>
          </a:xfrm>
          <a:prstGeom prst="rect">
            <a:avLst/>
          </a:prstGeom>
        </p:spPr>
        <p:txBody>
          <a:bodyPr vert="horz" lIns="90000" tIns="46800" rIns="90000" bIns="46800" rtlCol="0" anchor="b" anchorCtr="0">
            <a:normAutofit/>
          </a:bodyPr>
          <a:lstStyle>
            <a:lvl1pPr fontAlgn="auto">
              <a:lnSpc>
                <a:spcPct val="100000"/>
              </a:lnSpc>
              <a:spcBef>
                <a:spcPct val="0"/>
              </a:spcBef>
              <a:buNone/>
              <a:defRPr sz="3600" b="1" u="none" strike="noStrike" cap="none" spc="300" normalizeH="0" baseline="0">
                <a:uFillTx/>
                <a:latin typeface="+mj-lt"/>
                <a:ea typeface="+mj-ea"/>
                <a:cs typeface="+mj-cs"/>
              </a:defRPr>
            </a:lvl1pPr>
          </a:lstStyle>
          <a:p>
            <a:r>
              <a:rPr lang="en-US" altLang="zh-CN">
                <a:latin typeface="Arial" panose="020B0604020202020204" pitchFamily="34" charset="0"/>
                <a:ea typeface="微软雅黑" panose="020B0503020204020204" charset="-122"/>
                <a:sym typeface="+mn-ea"/>
              </a:rPr>
              <a:t>    1.</a:t>
            </a:r>
            <a:r>
              <a:rPr lang="zh-CN" altLang="en-US">
                <a:latin typeface="Arial" panose="020B0604020202020204" pitchFamily="34" charset="0"/>
                <a:ea typeface="微软雅黑" panose="020B0503020204020204" charset="-122"/>
                <a:sym typeface="+mn-ea"/>
              </a:rPr>
              <a:t>偏心轮夹紧机构</a:t>
            </a:r>
            <a:endParaRPr lang="zh-CN" altLang="en-US">
              <a:latin typeface="Arial" panose="020B0604020202020204" pitchFamily="34" charset="0"/>
              <a:ea typeface="微软雅黑" panose="020B0503020204020204" charset="-122"/>
              <a:sym typeface="+mn-ea"/>
            </a:endParaRPr>
          </a:p>
        </p:txBody>
      </p:sp>
      <p:sp>
        <p:nvSpPr>
          <p:cNvPr id="4" name="文本框 3"/>
          <p:cNvSpPr txBox="1"/>
          <p:nvPr>
            <p:custDataLst>
              <p:tags r:id="rId2"/>
            </p:custDataLst>
          </p:nvPr>
        </p:nvSpPr>
        <p:spPr>
          <a:xfrm>
            <a:off x="1355090" y="1925320"/>
            <a:ext cx="9961880" cy="3969385"/>
          </a:xfrm>
          <a:prstGeom prst="rect">
            <a:avLst/>
          </a:prstGeom>
          <a:noFill/>
        </p:spPr>
        <p:txBody>
          <a:bodyPr wrap="square" rtlCol="0" anchor="t">
            <a:spAutoFit/>
          </a:bodyPr>
          <a:p>
            <a:pPr indent="609600" fontAlgn="auto">
              <a:lnSpc>
                <a:spcPct val="150000"/>
              </a:lnSpc>
              <a:extLst>
                <a:ext uri="{35155182-B16C-46BC-9424-99874614C6A1}">
                  <wpsdc:indentchars xmlns:wpsdc="http://www.wps.cn/officeDocument/2017/drawingmlCustomData" val="200" checksum="4158780845"/>
                </a:ext>
              </a:extLst>
            </a:pPr>
            <a:r>
              <a:rPr lang="zh-CN" altLang="en-US" sz="2400"/>
              <a:t>③扩力比</a:t>
            </a:r>
            <a:endParaRPr lang="zh-CN" altLang="en-US" sz="2400"/>
          </a:p>
          <a:p>
            <a:pPr indent="609600" fontAlgn="auto">
              <a:lnSpc>
                <a:spcPct val="150000"/>
              </a:lnSpc>
              <a:extLst>
                <a:ext uri="{35155182-B16C-46BC-9424-99874614C6A1}">
                  <wpsdc:indentchars xmlns:wpsdc="http://www.wps.cn/officeDocument/2017/drawingmlCustomData" val="200" checksum="4158780845"/>
                </a:ext>
              </a:extLst>
            </a:pPr>
            <a:r>
              <a:rPr lang="zh-CN" altLang="en-US" sz="2400"/>
              <a:t> 圆偏心轮夹紧机构的扩力比远小于螺旋夹紧机构的扩力比, 但大于斜楔夹紧机构的扩力比。</a:t>
            </a:r>
            <a:endParaRPr lang="zh-CN" altLang="en-US" sz="2400"/>
          </a:p>
          <a:p>
            <a:pPr indent="609600" fontAlgn="auto">
              <a:lnSpc>
                <a:spcPct val="150000"/>
              </a:lnSpc>
              <a:extLst>
                <a:ext uri="{35155182-B16C-46BC-9424-99874614C6A1}">
                  <wpsdc:indentchars xmlns:wpsdc="http://www.wps.cn/officeDocument/2017/drawingmlCustomData" val="200" checksum="4158780845"/>
                </a:ext>
              </a:extLst>
            </a:pPr>
            <a:r>
              <a:rPr lang="zh-CN" altLang="en-US" sz="2400"/>
              <a:t>④应用场合</a:t>
            </a:r>
            <a:endParaRPr lang="zh-CN" altLang="en-US" sz="2400"/>
          </a:p>
          <a:p>
            <a:pPr indent="609600" fontAlgn="auto">
              <a:lnSpc>
                <a:spcPct val="150000"/>
              </a:lnSpc>
              <a:extLst>
                <a:ext uri="{35155182-B16C-46BC-9424-99874614C6A1}">
                  <wpsdc:indentchars xmlns:wpsdc="http://www.wps.cn/officeDocument/2017/drawingmlCustomData" val="200" checksum="4158780845"/>
                </a:ext>
              </a:extLst>
            </a:pPr>
            <a:r>
              <a:rPr lang="zh-CN" altLang="en-US" sz="2400"/>
              <a:t> 圆偏心轮夹紧机构的优点是操作方便、 夹紧迅速、 结构紧凑; 缺点是夹紧行程小、 夹紧力小、 自锁性能差, 因此, 其常用于切削力不大、夹紧行程较小、 振动较小的场合。</a:t>
            </a:r>
            <a:endParaRPr lang="zh-CN" altLang="en-US" sz="2400"/>
          </a:p>
        </p:txBody>
      </p:sp>
    </p:spTree>
    <p:custDataLst>
      <p:tags r:id="rId3"/>
    </p:custData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文本框 2"/>
          <p:cNvSpPr txBox="1"/>
          <p:nvPr>
            <p:custDataLst>
              <p:tags r:id="rId1"/>
            </p:custDataLst>
          </p:nvPr>
        </p:nvSpPr>
        <p:spPr>
          <a:xfrm>
            <a:off x="1117439" y="134829"/>
            <a:ext cx="7847330" cy="739140"/>
          </a:xfrm>
          <a:prstGeom prst="rect">
            <a:avLst/>
          </a:prstGeom>
        </p:spPr>
        <p:txBody>
          <a:bodyPr vert="horz" lIns="90000" tIns="46800" rIns="90000" bIns="46800" rtlCol="0" anchor="b" anchorCtr="0">
            <a:normAutofit/>
          </a:bodyPr>
          <a:lstStyle>
            <a:lvl1pPr fontAlgn="auto">
              <a:lnSpc>
                <a:spcPct val="100000"/>
              </a:lnSpc>
              <a:spcBef>
                <a:spcPct val="0"/>
              </a:spcBef>
              <a:buNone/>
              <a:defRPr sz="3600" b="1" u="none" strike="noStrike" cap="none" spc="300" normalizeH="0" baseline="0">
                <a:uFillTx/>
                <a:latin typeface="+mj-lt"/>
                <a:ea typeface="+mj-ea"/>
                <a:cs typeface="+mj-cs"/>
              </a:defRPr>
            </a:lvl1pPr>
          </a:lstStyle>
          <a:p>
            <a:r>
              <a:rPr lang="en-US" altLang="zh-CN">
                <a:latin typeface="Arial" panose="020B0604020202020204" pitchFamily="34" charset="0"/>
                <a:ea typeface="微软雅黑" panose="020B0503020204020204" charset="-122"/>
                <a:sym typeface="+mn-ea"/>
              </a:rPr>
              <a:t>    1.</a:t>
            </a:r>
            <a:r>
              <a:rPr lang="zh-CN" altLang="en-US">
                <a:latin typeface="Arial" panose="020B0604020202020204" pitchFamily="34" charset="0"/>
                <a:ea typeface="微软雅黑" panose="020B0503020204020204" charset="-122"/>
                <a:sym typeface="+mn-ea"/>
              </a:rPr>
              <a:t>偏心轮夹紧机构</a:t>
            </a:r>
            <a:endParaRPr lang="zh-CN" altLang="en-US">
              <a:latin typeface="Arial" panose="020B0604020202020204" pitchFamily="34" charset="0"/>
              <a:ea typeface="微软雅黑" panose="020B0503020204020204" charset="-122"/>
              <a:sym typeface="+mn-ea"/>
            </a:endParaRPr>
          </a:p>
        </p:txBody>
      </p:sp>
      <p:sp>
        <p:nvSpPr>
          <p:cNvPr id="4" name="文本框 3"/>
          <p:cNvSpPr txBox="1"/>
          <p:nvPr>
            <p:custDataLst>
              <p:tags r:id="rId2"/>
            </p:custDataLst>
          </p:nvPr>
        </p:nvSpPr>
        <p:spPr>
          <a:xfrm>
            <a:off x="890905" y="873760"/>
            <a:ext cx="9819640" cy="2861310"/>
          </a:xfrm>
          <a:prstGeom prst="rect">
            <a:avLst/>
          </a:prstGeom>
          <a:noFill/>
        </p:spPr>
        <p:txBody>
          <a:bodyPr wrap="square" rtlCol="0" anchor="t">
            <a:spAutoFit/>
          </a:bodyPr>
          <a:p>
            <a:pPr indent="609600" fontAlgn="auto">
              <a:lnSpc>
                <a:spcPct val="150000"/>
              </a:lnSpc>
              <a:extLst>
                <a:ext uri="{35155182-B16C-46BC-9424-99874614C6A1}">
                  <wpsdc:indentchars xmlns:wpsdc="http://www.wps.cn/officeDocument/2017/drawingmlCustomData" val="200" checksum="4158780845"/>
                </a:ext>
              </a:extLst>
            </a:pPr>
            <a:r>
              <a:rPr lang="zh-CN" altLang="en-US" sz="2400"/>
              <a:t>(２) 端面偏心轮夹紧机构</a:t>
            </a:r>
            <a:endParaRPr lang="zh-CN" altLang="en-US" sz="2400"/>
          </a:p>
          <a:p>
            <a:pPr indent="609600" fontAlgn="auto">
              <a:lnSpc>
                <a:spcPct val="150000"/>
              </a:lnSpc>
              <a:extLst>
                <a:ext uri="{35155182-B16C-46BC-9424-99874614C6A1}">
                  <wpsdc:indentchars xmlns:wpsdc="http://www.wps.cn/officeDocument/2017/drawingmlCustomData" val="200" checksum="4158780845"/>
                </a:ext>
              </a:extLst>
            </a:pPr>
            <a:r>
              <a:rPr lang="zh-CN" altLang="en-US" sz="2400"/>
              <a:t> 端面偏心轮的夹紧通常也是与压板或压块结合起来使用, 组成压板 (或压块) 端面偏心轮夹紧机构. 端面偏心轮夹紧机构按其使用的压板运动方式的不同, 可分为移动式压板端面偏心轮夹紧机构 (图２</a:t>
            </a:r>
            <a:r>
              <a:rPr lang="en-US" altLang="zh-CN" sz="2400"/>
              <a:t>.</a:t>
            </a:r>
            <a:r>
              <a:rPr lang="zh-CN" altLang="en-US" sz="2400"/>
              <a:t>２５) 和转动式压板端面偏心轮夹紧机构 (图２</a:t>
            </a:r>
            <a:r>
              <a:rPr lang="en-US" altLang="zh-CN" sz="2400"/>
              <a:t>.</a:t>
            </a:r>
            <a:r>
              <a:rPr lang="zh-CN" altLang="en-US" sz="2400"/>
              <a:t>２６)。</a:t>
            </a:r>
            <a:endParaRPr lang="zh-CN" altLang="en-US" sz="2400"/>
          </a:p>
        </p:txBody>
      </p:sp>
      <p:pic>
        <p:nvPicPr>
          <p:cNvPr id="2" name="图片 1"/>
          <p:cNvPicPr>
            <a:picLocks noChangeAspect="1"/>
          </p:cNvPicPr>
          <p:nvPr>
            <p:custDataLst>
              <p:tags r:id="rId3"/>
            </p:custDataLst>
          </p:nvPr>
        </p:nvPicPr>
        <p:blipFill>
          <a:blip r:embed="rId4"/>
          <a:srcRect t="15698" b="6728"/>
          <a:stretch>
            <a:fillRect/>
          </a:stretch>
        </p:blipFill>
        <p:spPr>
          <a:xfrm>
            <a:off x="2776220" y="3648075"/>
            <a:ext cx="7620000" cy="2972435"/>
          </a:xfrm>
          <a:prstGeom prst="rect">
            <a:avLst/>
          </a:prstGeom>
        </p:spPr>
      </p:pic>
    </p:spTree>
    <p:custDataLst>
      <p:tags r:id="rId5"/>
    </p:custData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文本框 2"/>
          <p:cNvSpPr txBox="1"/>
          <p:nvPr>
            <p:custDataLst>
              <p:tags r:id="rId1"/>
            </p:custDataLst>
          </p:nvPr>
        </p:nvSpPr>
        <p:spPr>
          <a:xfrm>
            <a:off x="1060289" y="858729"/>
            <a:ext cx="7847330" cy="739140"/>
          </a:xfrm>
          <a:prstGeom prst="rect">
            <a:avLst/>
          </a:prstGeom>
        </p:spPr>
        <p:txBody>
          <a:bodyPr vert="horz" lIns="90000" tIns="46800" rIns="90000" bIns="46800" rtlCol="0" anchor="b" anchorCtr="0">
            <a:normAutofit/>
          </a:bodyPr>
          <a:lstStyle>
            <a:lvl1pPr fontAlgn="auto">
              <a:lnSpc>
                <a:spcPct val="100000"/>
              </a:lnSpc>
              <a:spcBef>
                <a:spcPct val="0"/>
              </a:spcBef>
              <a:buNone/>
              <a:defRPr sz="3600" b="1" u="none" strike="noStrike" cap="none" spc="300" normalizeH="0" baseline="0">
                <a:uFillTx/>
                <a:latin typeface="+mj-lt"/>
                <a:ea typeface="+mj-ea"/>
                <a:cs typeface="+mj-cs"/>
              </a:defRPr>
            </a:lvl1pPr>
          </a:lstStyle>
          <a:p>
            <a:r>
              <a:rPr lang="en-US" altLang="zh-CN">
                <a:latin typeface="Arial" panose="020B0604020202020204" pitchFamily="34" charset="0"/>
                <a:ea typeface="微软雅黑" panose="020B0503020204020204" charset="-122"/>
                <a:sym typeface="+mn-ea"/>
              </a:rPr>
              <a:t>    1.</a:t>
            </a:r>
            <a:r>
              <a:rPr lang="zh-CN" altLang="en-US">
                <a:latin typeface="Arial" panose="020B0604020202020204" pitchFamily="34" charset="0"/>
                <a:ea typeface="微软雅黑" panose="020B0503020204020204" charset="-122"/>
                <a:sym typeface="+mn-ea"/>
              </a:rPr>
              <a:t>偏心轮夹紧机构</a:t>
            </a:r>
            <a:endParaRPr lang="zh-CN" altLang="en-US">
              <a:latin typeface="Arial" panose="020B0604020202020204" pitchFamily="34" charset="0"/>
              <a:ea typeface="微软雅黑" panose="020B0503020204020204" charset="-122"/>
              <a:sym typeface="+mn-ea"/>
            </a:endParaRPr>
          </a:p>
        </p:txBody>
      </p:sp>
      <p:pic>
        <p:nvPicPr>
          <p:cNvPr id="2" name="图片 1"/>
          <p:cNvPicPr>
            <a:picLocks noChangeAspect="1"/>
          </p:cNvPicPr>
          <p:nvPr>
            <p:custDataLst>
              <p:tags r:id="rId2"/>
            </p:custDataLst>
          </p:nvPr>
        </p:nvPicPr>
        <p:blipFill>
          <a:blip r:embed="rId3"/>
          <a:stretch>
            <a:fillRect/>
          </a:stretch>
        </p:blipFill>
        <p:spPr>
          <a:xfrm>
            <a:off x="1557020" y="1943100"/>
            <a:ext cx="10218420" cy="3456940"/>
          </a:xfrm>
          <a:prstGeom prst="rect">
            <a:avLst/>
          </a:prstGeom>
        </p:spPr>
      </p:pic>
    </p:spTree>
    <p:custDataLst>
      <p:tags r:id="rId4"/>
    </p:custData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文本框 2"/>
          <p:cNvSpPr txBox="1"/>
          <p:nvPr>
            <p:custDataLst>
              <p:tags r:id="rId1"/>
            </p:custDataLst>
          </p:nvPr>
        </p:nvSpPr>
        <p:spPr>
          <a:xfrm>
            <a:off x="1060289" y="296754"/>
            <a:ext cx="7847330" cy="739140"/>
          </a:xfrm>
          <a:prstGeom prst="rect">
            <a:avLst/>
          </a:prstGeom>
        </p:spPr>
        <p:txBody>
          <a:bodyPr vert="horz" lIns="90000" tIns="46800" rIns="90000" bIns="46800" rtlCol="0" anchor="b" anchorCtr="0">
            <a:normAutofit/>
          </a:bodyPr>
          <a:lstStyle>
            <a:lvl1pPr fontAlgn="auto">
              <a:lnSpc>
                <a:spcPct val="100000"/>
              </a:lnSpc>
              <a:spcBef>
                <a:spcPct val="0"/>
              </a:spcBef>
              <a:buNone/>
              <a:defRPr sz="3600" b="1" u="none" strike="noStrike" cap="none" spc="300" normalizeH="0" baseline="0">
                <a:uFillTx/>
                <a:latin typeface="+mj-lt"/>
                <a:ea typeface="+mj-ea"/>
                <a:cs typeface="+mj-cs"/>
              </a:defRPr>
            </a:lvl1pPr>
          </a:lstStyle>
          <a:p>
            <a:r>
              <a:rPr lang="en-US" altLang="zh-CN">
                <a:latin typeface="Arial" panose="020B0604020202020204" pitchFamily="34" charset="0"/>
                <a:ea typeface="微软雅黑" panose="020B0503020204020204" charset="-122"/>
                <a:sym typeface="+mn-ea"/>
              </a:rPr>
              <a:t>    2.</a:t>
            </a:r>
            <a:r>
              <a:rPr lang="zh-CN" altLang="en-US">
                <a:latin typeface="Arial" panose="020B0604020202020204" pitchFamily="34" charset="0"/>
                <a:ea typeface="微软雅黑" panose="020B0503020204020204" charset="-122"/>
                <a:sym typeface="+mn-ea"/>
              </a:rPr>
              <a:t> 联动夹紧机构</a:t>
            </a:r>
            <a:endParaRPr lang="zh-CN" altLang="en-US">
              <a:latin typeface="Arial" panose="020B0604020202020204" pitchFamily="34" charset="0"/>
              <a:ea typeface="微软雅黑" panose="020B0503020204020204" charset="-122"/>
              <a:sym typeface="+mn-ea"/>
            </a:endParaRPr>
          </a:p>
        </p:txBody>
      </p:sp>
      <p:sp>
        <p:nvSpPr>
          <p:cNvPr id="4" name="文本框 3"/>
          <p:cNvSpPr txBox="1"/>
          <p:nvPr>
            <p:custDataLst>
              <p:tags r:id="rId2"/>
            </p:custDataLst>
          </p:nvPr>
        </p:nvSpPr>
        <p:spPr>
          <a:xfrm>
            <a:off x="1355090" y="1258570"/>
            <a:ext cx="9819640" cy="3969385"/>
          </a:xfrm>
          <a:prstGeom prst="rect">
            <a:avLst/>
          </a:prstGeom>
          <a:noFill/>
        </p:spPr>
        <p:txBody>
          <a:bodyPr wrap="square" rtlCol="0" anchor="t">
            <a:spAutoFit/>
          </a:bodyPr>
          <a:p>
            <a:pPr indent="609600" fontAlgn="auto">
              <a:lnSpc>
                <a:spcPct val="150000"/>
              </a:lnSpc>
              <a:extLst>
                <a:ext uri="{35155182-B16C-46BC-9424-99874614C6A1}">
                  <wpsdc:indentchars xmlns:wpsdc="http://www.wps.cn/officeDocument/2017/drawingmlCustomData" val="200" checksum="4158780845"/>
                </a:ext>
              </a:extLst>
            </a:pPr>
            <a:r>
              <a:rPr lang="zh-CN" altLang="en-US" sz="2400"/>
              <a:t>(１) 单件联动夹紧机构</a:t>
            </a:r>
            <a:endParaRPr lang="zh-CN" altLang="en-US" sz="2400"/>
          </a:p>
          <a:p>
            <a:pPr indent="609600" fontAlgn="auto">
              <a:lnSpc>
                <a:spcPct val="150000"/>
              </a:lnSpc>
              <a:extLst>
                <a:ext uri="{35155182-B16C-46BC-9424-99874614C6A1}">
                  <wpsdc:indentchars xmlns:wpsdc="http://www.wps.cn/officeDocument/2017/drawingmlCustomData" val="200" checksum="4158780845"/>
                </a:ext>
              </a:extLst>
            </a:pPr>
            <a:r>
              <a:rPr lang="zh-CN" altLang="en-US" sz="2400"/>
              <a:t> 单件联动夹紧机构是通过联动装置将一个原始作用力分散到工件的若干个夹紧点对工件进行夹紧。 单件联动夹紧点的数量因工件的形态和加工特点不同可能有多种形式, 常用的是双点联动夹紧, 这里只讲述双点联动夹紧机构. 双点联动夹紧机构按夹紧点施力方向的不同, 又可分为双点对向联动夹紧机构 (图２</a:t>
            </a:r>
            <a:r>
              <a:rPr lang="en-US" altLang="zh-CN" sz="2400"/>
              <a:t>.</a:t>
            </a:r>
            <a:r>
              <a:rPr lang="zh-CN" altLang="en-US" sz="2400"/>
              <a:t>２７)、 双点同向联动夹紧机构和双点垂直联动夹紧机构。</a:t>
            </a:r>
            <a:endParaRPr lang="zh-CN" altLang="en-US" sz="2400"/>
          </a:p>
        </p:txBody>
      </p:sp>
    </p:spTree>
    <p:custDataLst>
      <p:tags r:id="rId3"/>
    </p:custData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文本框 2"/>
          <p:cNvSpPr txBox="1"/>
          <p:nvPr>
            <p:custDataLst>
              <p:tags r:id="rId1"/>
            </p:custDataLst>
          </p:nvPr>
        </p:nvSpPr>
        <p:spPr>
          <a:xfrm>
            <a:off x="1060289" y="858729"/>
            <a:ext cx="7847330" cy="739140"/>
          </a:xfrm>
          <a:prstGeom prst="rect">
            <a:avLst/>
          </a:prstGeom>
        </p:spPr>
        <p:txBody>
          <a:bodyPr vert="horz" lIns="90000" tIns="46800" rIns="90000" bIns="46800" rtlCol="0" anchor="b" anchorCtr="0">
            <a:normAutofit/>
          </a:bodyPr>
          <a:lstStyle>
            <a:lvl1pPr fontAlgn="auto">
              <a:lnSpc>
                <a:spcPct val="100000"/>
              </a:lnSpc>
              <a:spcBef>
                <a:spcPct val="0"/>
              </a:spcBef>
              <a:buNone/>
              <a:defRPr sz="3600" b="1" u="none" strike="noStrike" cap="none" spc="300" normalizeH="0" baseline="0">
                <a:uFillTx/>
                <a:latin typeface="+mj-lt"/>
                <a:ea typeface="+mj-ea"/>
                <a:cs typeface="+mj-cs"/>
              </a:defRPr>
            </a:lvl1pPr>
          </a:lstStyle>
          <a:p>
            <a:r>
              <a:rPr lang="en-US" altLang="zh-CN">
                <a:latin typeface="Arial" panose="020B0604020202020204" pitchFamily="34" charset="0"/>
                <a:ea typeface="微软雅黑" panose="020B0503020204020204" charset="-122"/>
                <a:sym typeface="+mn-ea"/>
              </a:rPr>
              <a:t>    2.</a:t>
            </a:r>
            <a:r>
              <a:rPr lang="zh-CN" altLang="en-US">
                <a:latin typeface="Arial" panose="020B0604020202020204" pitchFamily="34" charset="0"/>
                <a:ea typeface="微软雅黑" panose="020B0503020204020204" charset="-122"/>
                <a:sym typeface="+mn-ea"/>
              </a:rPr>
              <a:t> 联动夹紧机构</a:t>
            </a:r>
            <a:endParaRPr lang="zh-CN" altLang="en-US">
              <a:latin typeface="Arial" panose="020B0604020202020204" pitchFamily="34" charset="0"/>
              <a:ea typeface="微软雅黑" panose="020B0503020204020204" charset="-122"/>
              <a:sym typeface="+mn-ea"/>
            </a:endParaRPr>
          </a:p>
        </p:txBody>
      </p:sp>
      <p:pic>
        <p:nvPicPr>
          <p:cNvPr id="2" name="图片 1"/>
          <p:cNvPicPr>
            <a:picLocks noChangeAspect="1"/>
          </p:cNvPicPr>
          <p:nvPr>
            <p:custDataLst>
              <p:tags r:id="rId2"/>
            </p:custDataLst>
          </p:nvPr>
        </p:nvPicPr>
        <p:blipFill>
          <a:blip r:embed="rId3"/>
          <a:stretch>
            <a:fillRect/>
          </a:stretch>
        </p:blipFill>
        <p:spPr>
          <a:xfrm>
            <a:off x="1595120" y="1676400"/>
            <a:ext cx="9835515" cy="4085590"/>
          </a:xfrm>
          <a:prstGeom prst="rect">
            <a:avLst/>
          </a:prstGeom>
        </p:spPr>
      </p:pic>
    </p:spTree>
    <p:custDataLst>
      <p:tags r:id="rId4"/>
    </p:custData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文本框 2"/>
          <p:cNvSpPr txBox="1"/>
          <p:nvPr>
            <p:custDataLst>
              <p:tags r:id="rId1"/>
            </p:custDataLst>
          </p:nvPr>
        </p:nvSpPr>
        <p:spPr>
          <a:xfrm>
            <a:off x="1060289" y="296754"/>
            <a:ext cx="7847330" cy="739140"/>
          </a:xfrm>
          <a:prstGeom prst="rect">
            <a:avLst/>
          </a:prstGeom>
        </p:spPr>
        <p:txBody>
          <a:bodyPr vert="horz" lIns="90000" tIns="46800" rIns="90000" bIns="46800" rtlCol="0" anchor="b" anchorCtr="0">
            <a:normAutofit/>
          </a:bodyPr>
          <a:lstStyle>
            <a:lvl1pPr fontAlgn="auto">
              <a:lnSpc>
                <a:spcPct val="100000"/>
              </a:lnSpc>
              <a:spcBef>
                <a:spcPct val="0"/>
              </a:spcBef>
              <a:buNone/>
              <a:defRPr sz="3600" b="1" u="none" strike="noStrike" cap="none" spc="300" normalizeH="0" baseline="0">
                <a:uFillTx/>
                <a:latin typeface="+mj-lt"/>
                <a:ea typeface="+mj-ea"/>
                <a:cs typeface="+mj-cs"/>
              </a:defRPr>
            </a:lvl1pPr>
          </a:lstStyle>
          <a:p>
            <a:r>
              <a:rPr lang="en-US" altLang="zh-CN">
                <a:latin typeface="Arial" panose="020B0604020202020204" pitchFamily="34" charset="0"/>
                <a:ea typeface="微软雅黑" panose="020B0503020204020204" charset="-122"/>
                <a:sym typeface="+mn-ea"/>
              </a:rPr>
              <a:t>    2.</a:t>
            </a:r>
            <a:r>
              <a:rPr lang="zh-CN" altLang="en-US">
                <a:latin typeface="Arial" panose="020B0604020202020204" pitchFamily="34" charset="0"/>
                <a:ea typeface="微软雅黑" panose="020B0503020204020204" charset="-122"/>
                <a:sym typeface="+mn-ea"/>
              </a:rPr>
              <a:t> 联动夹紧机构</a:t>
            </a:r>
            <a:endParaRPr lang="zh-CN" altLang="en-US">
              <a:latin typeface="Arial" panose="020B0604020202020204" pitchFamily="34" charset="0"/>
              <a:ea typeface="微软雅黑" panose="020B0503020204020204" charset="-122"/>
              <a:sym typeface="+mn-ea"/>
            </a:endParaRPr>
          </a:p>
        </p:txBody>
      </p:sp>
      <p:sp>
        <p:nvSpPr>
          <p:cNvPr id="4" name="文本框 3"/>
          <p:cNvSpPr txBox="1"/>
          <p:nvPr>
            <p:custDataLst>
              <p:tags r:id="rId2"/>
            </p:custDataLst>
          </p:nvPr>
        </p:nvSpPr>
        <p:spPr>
          <a:xfrm>
            <a:off x="1186180" y="1153795"/>
            <a:ext cx="10476865" cy="3969385"/>
          </a:xfrm>
          <a:prstGeom prst="rect">
            <a:avLst/>
          </a:prstGeom>
          <a:noFill/>
        </p:spPr>
        <p:txBody>
          <a:bodyPr wrap="square" rtlCol="0" anchor="t">
            <a:spAutoFit/>
          </a:bodyPr>
          <a:p>
            <a:pPr indent="609600" fontAlgn="auto">
              <a:lnSpc>
                <a:spcPct val="150000"/>
              </a:lnSpc>
              <a:extLst>
                <a:ext uri="{35155182-B16C-46BC-9424-99874614C6A1}">
                  <wpsdc:indentchars xmlns:wpsdc="http://www.wps.cn/officeDocument/2017/drawingmlCustomData" val="200" checksum="4158780845"/>
                </a:ext>
              </a:extLst>
            </a:pPr>
            <a:r>
              <a:rPr lang="zh-CN" altLang="en-US" sz="2400"/>
              <a:t>(２) 多件联动夹紧机构</a:t>
            </a:r>
            <a:endParaRPr lang="zh-CN" altLang="en-US" sz="2400"/>
          </a:p>
          <a:p>
            <a:pPr indent="609600" fontAlgn="auto">
              <a:lnSpc>
                <a:spcPct val="150000"/>
              </a:lnSpc>
              <a:extLst>
                <a:ext uri="{35155182-B16C-46BC-9424-99874614C6A1}">
                  <wpsdc:indentchars xmlns:wpsdc="http://www.wps.cn/officeDocument/2017/drawingmlCustomData" val="200" checksum="4158780845"/>
                </a:ext>
              </a:extLst>
            </a:pPr>
            <a:r>
              <a:rPr lang="zh-CN" altLang="en-US" sz="2400"/>
              <a:t>多件联动夹紧机构是通过联动装置将一个原始作用力分散到若干个工件的相应夹紧点, 同时对工件进行夹紧。 多件联动夹紧的要点是对所有工件的夹紧力要保持相等, 因此, 在夹紧方式和结构上要注意均衡地将原始作用力分散到各个夹紧点上. 按夹紧形式不同, 多件联动夹紧机构分为浮动压块多件联动夹紧机构 (图２</a:t>
            </a:r>
            <a:r>
              <a:rPr lang="en-US" sz="2400"/>
              <a:t>.</a:t>
            </a:r>
            <a:r>
              <a:rPr lang="zh-CN" altLang="en-US" sz="2400"/>
              <a:t>２８) 、 铰链压板多件联动夹紧机构和液体塑料多件联动夹紧机构。</a:t>
            </a:r>
            <a:endParaRPr lang="zh-CN" altLang="en-US" sz="2400"/>
          </a:p>
        </p:txBody>
      </p:sp>
    </p:spTree>
    <p:custDataLst>
      <p:tags r:id="rId3"/>
    </p:custData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文本框 2"/>
          <p:cNvSpPr txBox="1"/>
          <p:nvPr>
            <p:custDataLst>
              <p:tags r:id="rId1"/>
            </p:custDataLst>
          </p:nvPr>
        </p:nvSpPr>
        <p:spPr>
          <a:xfrm>
            <a:off x="1060289" y="858729"/>
            <a:ext cx="7847330" cy="739140"/>
          </a:xfrm>
          <a:prstGeom prst="rect">
            <a:avLst/>
          </a:prstGeom>
        </p:spPr>
        <p:txBody>
          <a:bodyPr vert="horz" lIns="90000" tIns="46800" rIns="90000" bIns="46800" rtlCol="0" anchor="b" anchorCtr="0">
            <a:normAutofit/>
          </a:bodyPr>
          <a:lstStyle>
            <a:lvl1pPr fontAlgn="auto">
              <a:lnSpc>
                <a:spcPct val="100000"/>
              </a:lnSpc>
              <a:spcBef>
                <a:spcPct val="0"/>
              </a:spcBef>
              <a:buNone/>
              <a:defRPr sz="3600" b="1" u="none" strike="noStrike" cap="none" spc="300" normalizeH="0" baseline="0">
                <a:uFillTx/>
                <a:latin typeface="+mj-lt"/>
                <a:ea typeface="+mj-ea"/>
                <a:cs typeface="+mj-cs"/>
              </a:defRPr>
            </a:lvl1pPr>
          </a:lstStyle>
          <a:p>
            <a:r>
              <a:rPr lang="en-US" altLang="zh-CN">
                <a:latin typeface="Arial" panose="020B0604020202020204" pitchFamily="34" charset="0"/>
                <a:ea typeface="微软雅黑" panose="020B0503020204020204" charset="-122"/>
                <a:sym typeface="+mn-ea"/>
              </a:rPr>
              <a:t>    2.</a:t>
            </a:r>
            <a:r>
              <a:rPr lang="zh-CN" altLang="en-US">
                <a:latin typeface="Arial" panose="020B0604020202020204" pitchFamily="34" charset="0"/>
                <a:ea typeface="微软雅黑" panose="020B0503020204020204" charset="-122"/>
                <a:sym typeface="+mn-ea"/>
              </a:rPr>
              <a:t> 联动夹紧机构</a:t>
            </a:r>
            <a:endParaRPr lang="zh-CN" altLang="en-US">
              <a:latin typeface="Arial" panose="020B0604020202020204" pitchFamily="34" charset="0"/>
              <a:ea typeface="微软雅黑" panose="020B0503020204020204" charset="-122"/>
              <a:sym typeface="+mn-ea"/>
            </a:endParaRPr>
          </a:p>
        </p:txBody>
      </p:sp>
      <p:pic>
        <p:nvPicPr>
          <p:cNvPr id="2" name="图片 1"/>
          <p:cNvPicPr>
            <a:picLocks noChangeAspect="1"/>
          </p:cNvPicPr>
          <p:nvPr>
            <p:custDataLst>
              <p:tags r:id="rId2"/>
            </p:custDataLst>
          </p:nvPr>
        </p:nvPicPr>
        <p:blipFill>
          <a:blip r:embed="rId3"/>
          <a:stretch>
            <a:fillRect/>
          </a:stretch>
        </p:blipFill>
        <p:spPr>
          <a:xfrm>
            <a:off x="5560060" y="248285"/>
            <a:ext cx="6436360" cy="6228080"/>
          </a:xfrm>
          <a:prstGeom prst="rect">
            <a:avLst/>
          </a:prstGeom>
        </p:spPr>
      </p:pic>
    </p:spTree>
    <p:custDataLst>
      <p:tags r:id="rId4"/>
    </p:custData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文本框 2"/>
          <p:cNvSpPr txBox="1"/>
          <p:nvPr>
            <p:custDataLst>
              <p:tags r:id="rId1"/>
            </p:custDataLst>
          </p:nvPr>
        </p:nvSpPr>
        <p:spPr>
          <a:xfrm>
            <a:off x="1060289" y="401529"/>
            <a:ext cx="7847330" cy="739140"/>
          </a:xfrm>
          <a:prstGeom prst="rect">
            <a:avLst/>
          </a:prstGeom>
        </p:spPr>
        <p:txBody>
          <a:bodyPr vert="horz" lIns="90000" tIns="46800" rIns="90000" bIns="46800" rtlCol="0" anchor="b" anchorCtr="0">
            <a:normAutofit/>
          </a:bodyPr>
          <a:lstStyle>
            <a:lvl1pPr fontAlgn="auto">
              <a:lnSpc>
                <a:spcPct val="100000"/>
              </a:lnSpc>
              <a:spcBef>
                <a:spcPct val="0"/>
              </a:spcBef>
              <a:buNone/>
              <a:defRPr sz="3600" b="1" u="none" strike="noStrike" cap="none" spc="300" normalizeH="0" baseline="0">
                <a:uFillTx/>
                <a:latin typeface="+mj-lt"/>
                <a:ea typeface="+mj-ea"/>
                <a:cs typeface="+mj-cs"/>
              </a:defRPr>
            </a:lvl1pPr>
          </a:lstStyle>
          <a:p>
            <a:r>
              <a:rPr lang="en-US" altLang="zh-CN">
                <a:latin typeface="Arial" panose="020B0604020202020204" pitchFamily="34" charset="0"/>
                <a:ea typeface="微软雅黑" panose="020B0503020204020204" charset="-122"/>
                <a:sym typeface="+mn-ea"/>
              </a:rPr>
              <a:t>    3.</a:t>
            </a:r>
            <a:r>
              <a:rPr lang="zh-CN" altLang="en-US">
                <a:latin typeface="Arial" panose="020B0604020202020204" pitchFamily="34" charset="0"/>
                <a:ea typeface="微软雅黑" panose="020B0503020204020204" charset="-122"/>
                <a:sym typeface="+mn-ea"/>
              </a:rPr>
              <a:t>  定心夹紧机构</a:t>
            </a:r>
            <a:endParaRPr lang="zh-CN" altLang="en-US">
              <a:latin typeface="Arial" panose="020B0604020202020204" pitchFamily="34" charset="0"/>
              <a:ea typeface="微软雅黑" panose="020B0503020204020204" charset="-122"/>
              <a:sym typeface="+mn-ea"/>
            </a:endParaRPr>
          </a:p>
        </p:txBody>
      </p:sp>
      <p:sp>
        <p:nvSpPr>
          <p:cNvPr id="4" name="文本框 3"/>
          <p:cNvSpPr txBox="1"/>
          <p:nvPr>
            <p:custDataLst>
              <p:tags r:id="rId2"/>
            </p:custDataLst>
          </p:nvPr>
        </p:nvSpPr>
        <p:spPr>
          <a:xfrm>
            <a:off x="1060450" y="1140460"/>
            <a:ext cx="10657205" cy="4523105"/>
          </a:xfrm>
          <a:prstGeom prst="rect">
            <a:avLst/>
          </a:prstGeom>
          <a:noFill/>
        </p:spPr>
        <p:txBody>
          <a:bodyPr wrap="square" rtlCol="0" anchor="t">
            <a:spAutoFit/>
          </a:bodyPr>
          <a:p>
            <a:pPr indent="609600" fontAlgn="auto">
              <a:lnSpc>
                <a:spcPct val="150000"/>
              </a:lnSpc>
              <a:extLst>
                <a:ext uri="{35155182-B16C-46BC-9424-99874614C6A1}">
                  <wpsdc:indentchars xmlns:wpsdc="http://www.wps.cn/officeDocument/2017/drawingmlCustomData" val="200" checksum="4158780845"/>
                </a:ext>
              </a:extLst>
            </a:pPr>
            <a:r>
              <a:rPr lang="zh-CN" altLang="en-US" sz="2400"/>
              <a:t>(１) 等距移动定心夹紧机构</a:t>
            </a:r>
            <a:endParaRPr lang="zh-CN" altLang="en-US" sz="2400"/>
          </a:p>
          <a:p>
            <a:pPr indent="609600" fontAlgn="auto">
              <a:lnSpc>
                <a:spcPct val="150000"/>
              </a:lnSpc>
              <a:extLst>
                <a:ext uri="{35155182-B16C-46BC-9424-99874614C6A1}">
                  <wpsdc:indentchars xmlns:wpsdc="http://www.wps.cn/officeDocument/2017/drawingmlCustomData" val="200" checksum="4158780845"/>
                </a:ext>
              </a:extLst>
            </a:pPr>
            <a:r>
              <a:rPr lang="zh-CN" altLang="en-US" sz="2400"/>
              <a:t> 等距移动定心夹紧机构是指通过内联动装置使原始作用力均衡地分散到每个定位 (夹紧) 元件上, 使工件实现同时定位和夹紧。等距移动定心夹紧的要点是,不仅使各个夹紧 (定位) 元件对工件的夹紧力保持相等, 还使各个夹紧 (定位) 元件的空间运动保持精确的等距移动, 这样才能保证自动定位夹紧的目的。 内联动装置的形式有多种, 按其对夹紧元件的驱动方式分为螺旋等距移动定心夹紧机构 (图２</a:t>
            </a:r>
            <a:r>
              <a:rPr lang="en-US" altLang="zh-CN" sz="2400"/>
              <a:t>.</a:t>
            </a:r>
            <a:r>
              <a:rPr lang="zh-CN" altLang="en-US" sz="2400"/>
              <a:t>２９) 、 偏心轮等距移动定心夹紧机构、偏移滚柱等距移动定心夹紧机构和斜楔等距移动定心夹紧机构 (图２</a:t>
            </a:r>
            <a:r>
              <a:rPr lang="en-US" altLang="zh-CN" sz="2400"/>
              <a:t>.</a:t>
            </a:r>
            <a:r>
              <a:rPr lang="zh-CN" altLang="en-US" sz="2400"/>
              <a:t>３０)。</a:t>
            </a:r>
            <a:endParaRPr lang="zh-CN" altLang="en-US" sz="2400"/>
          </a:p>
        </p:txBody>
      </p:sp>
    </p:spTree>
    <p:custDataLst>
      <p:tags r:id="rId3"/>
    </p:custData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文本框 2"/>
          <p:cNvSpPr txBox="1"/>
          <p:nvPr>
            <p:custDataLst>
              <p:tags r:id="rId1"/>
            </p:custDataLst>
          </p:nvPr>
        </p:nvSpPr>
        <p:spPr>
          <a:xfrm>
            <a:off x="1060289" y="858729"/>
            <a:ext cx="7847330" cy="739140"/>
          </a:xfrm>
          <a:prstGeom prst="rect">
            <a:avLst/>
          </a:prstGeom>
        </p:spPr>
        <p:txBody>
          <a:bodyPr vert="horz" lIns="90000" tIns="46800" rIns="90000" bIns="46800" rtlCol="0" anchor="b" anchorCtr="0">
            <a:normAutofit/>
          </a:bodyPr>
          <a:lstStyle>
            <a:lvl1pPr fontAlgn="auto">
              <a:lnSpc>
                <a:spcPct val="100000"/>
              </a:lnSpc>
              <a:spcBef>
                <a:spcPct val="0"/>
              </a:spcBef>
              <a:buNone/>
              <a:defRPr sz="3600" b="1" u="none" strike="noStrike" cap="none" spc="300" normalizeH="0" baseline="0">
                <a:uFillTx/>
                <a:latin typeface="+mj-lt"/>
                <a:ea typeface="+mj-ea"/>
                <a:cs typeface="+mj-cs"/>
              </a:defRPr>
            </a:lvl1pPr>
          </a:lstStyle>
          <a:p>
            <a:r>
              <a:rPr lang="en-US" altLang="zh-CN">
                <a:latin typeface="Arial" panose="020B0604020202020204" pitchFamily="34" charset="0"/>
                <a:ea typeface="微软雅黑" panose="020B0503020204020204" charset="-122"/>
                <a:sym typeface="+mn-ea"/>
              </a:rPr>
              <a:t>    3.</a:t>
            </a:r>
            <a:r>
              <a:rPr lang="zh-CN" altLang="en-US">
                <a:latin typeface="Arial" panose="020B0604020202020204" pitchFamily="34" charset="0"/>
                <a:ea typeface="微软雅黑" panose="020B0503020204020204" charset="-122"/>
                <a:sym typeface="+mn-ea"/>
              </a:rPr>
              <a:t>  定心夹紧机构</a:t>
            </a:r>
            <a:endParaRPr lang="zh-CN" altLang="en-US">
              <a:latin typeface="Arial" panose="020B0604020202020204" pitchFamily="34" charset="0"/>
              <a:ea typeface="微软雅黑" panose="020B0503020204020204" charset="-122"/>
              <a:sym typeface="+mn-ea"/>
            </a:endParaRPr>
          </a:p>
        </p:txBody>
      </p:sp>
      <p:pic>
        <p:nvPicPr>
          <p:cNvPr id="2" name="图片 1"/>
          <p:cNvPicPr>
            <a:picLocks noChangeAspect="1"/>
          </p:cNvPicPr>
          <p:nvPr>
            <p:custDataLst>
              <p:tags r:id="rId2"/>
            </p:custDataLst>
          </p:nvPr>
        </p:nvPicPr>
        <p:blipFill>
          <a:blip r:embed="rId3"/>
          <a:stretch>
            <a:fillRect/>
          </a:stretch>
        </p:blipFill>
        <p:spPr>
          <a:xfrm>
            <a:off x="5600700" y="213995"/>
            <a:ext cx="6419850" cy="6429375"/>
          </a:xfrm>
          <a:prstGeom prst="rect">
            <a:avLst/>
          </a:prstGeom>
        </p:spPr>
      </p:pic>
    </p:spTree>
    <p:custDataLst>
      <p:tags r:id="rId4"/>
    </p:custData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文本框 2"/>
          <p:cNvSpPr txBox="1"/>
          <p:nvPr>
            <p:custDataLst>
              <p:tags r:id="rId1"/>
            </p:custDataLst>
          </p:nvPr>
        </p:nvSpPr>
        <p:spPr>
          <a:xfrm>
            <a:off x="1060289" y="858729"/>
            <a:ext cx="7847330" cy="739140"/>
          </a:xfrm>
          <a:prstGeom prst="rect">
            <a:avLst/>
          </a:prstGeom>
        </p:spPr>
        <p:txBody>
          <a:bodyPr vert="horz" lIns="90000" tIns="46800" rIns="90000" bIns="46800" rtlCol="0" anchor="b" anchorCtr="0">
            <a:normAutofit/>
          </a:bodyPr>
          <a:lstStyle>
            <a:lvl1pPr fontAlgn="auto">
              <a:lnSpc>
                <a:spcPct val="100000"/>
              </a:lnSpc>
              <a:spcBef>
                <a:spcPct val="0"/>
              </a:spcBef>
              <a:buNone/>
              <a:defRPr sz="3600" b="1" u="none" strike="noStrike" cap="none" spc="300" normalizeH="0" baseline="0">
                <a:uFillTx/>
                <a:latin typeface="+mj-lt"/>
                <a:ea typeface="+mj-ea"/>
                <a:cs typeface="+mj-cs"/>
              </a:defRPr>
            </a:lvl1pPr>
          </a:lstStyle>
          <a:p>
            <a:r>
              <a:rPr lang="en-US" altLang="zh-CN">
                <a:latin typeface="Arial" panose="020B0604020202020204" pitchFamily="34" charset="0"/>
                <a:ea typeface="微软雅黑" panose="020B0503020204020204" charset="-122"/>
                <a:sym typeface="+mn-ea"/>
              </a:rPr>
              <a:t>    3.</a:t>
            </a:r>
            <a:r>
              <a:rPr lang="zh-CN" altLang="en-US">
                <a:latin typeface="Arial" panose="020B0604020202020204" pitchFamily="34" charset="0"/>
                <a:ea typeface="微软雅黑" panose="020B0503020204020204" charset="-122"/>
                <a:sym typeface="+mn-ea"/>
              </a:rPr>
              <a:t>  定心夹紧机构</a:t>
            </a:r>
            <a:endParaRPr lang="zh-CN" altLang="en-US">
              <a:latin typeface="Arial" panose="020B0604020202020204" pitchFamily="34" charset="0"/>
              <a:ea typeface="微软雅黑" panose="020B0503020204020204" charset="-122"/>
              <a:sym typeface="+mn-ea"/>
            </a:endParaRPr>
          </a:p>
        </p:txBody>
      </p:sp>
      <p:pic>
        <p:nvPicPr>
          <p:cNvPr id="2" name="图片 1"/>
          <p:cNvPicPr>
            <a:picLocks noChangeAspect="1"/>
          </p:cNvPicPr>
          <p:nvPr>
            <p:custDataLst>
              <p:tags r:id="rId2"/>
            </p:custDataLst>
          </p:nvPr>
        </p:nvPicPr>
        <p:blipFill>
          <a:blip r:embed="rId3"/>
          <a:stretch>
            <a:fillRect/>
          </a:stretch>
        </p:blipFill>
        <p:spPr>
          <a:xfrm>
            <a:off x="1985645" y="1795145"/>
            <a:ext cx="9385935" cy="4343400"/>
          </a:xfrm>
          <a:prstGeom prst="rect">
            <a:avLst/>
          </a:prstGeom>
        </p:spPr>
      </p:pic>
    </p:spTree>
    <p:custDataLst>
      <p:tags r:id="rId4"/>
    </p:custData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descr="C:\Users\wps\Desktop\Pictures\8042046.jpg8042046"/>
          <p:cNvPicPr>
            <a:picLocks noChangeAspect="1"/>
          </p:cNvPicPr>
          <p:nvPr>
            <p:custDataLst>
              <p:tags r:id="rId1"/>
            </p:custDataLst>
          </p:nvPr>
        </p:nvPicPr>
        <p:blipFill>
          <a:blip r:embed="rId2">
            <a:grayscl/>
            <a:lum bright="12000" contrast="-18000"/>
          </a:blip>
          <a:srcRect/>
          <a:stretch>
            <a:fillRect/>
          </a:stretch>
        </p:blipFill>
        <p:spPr>
          <a:xfrm>
            <a:off x="0" y="635"/>
            <a:ext cx="4679315" cy="6858000"/>
          </a:xfrm>
          <a:prstGeom prst="rect">
            <a:avLst/>
          </a:prstGeom>
        </p:spPr>
      </p:pic>
      <p:sp>
        <p:nvSpPr>
          <p:cNvPr id="3" name="矩形 2"/>
          <p:cNvSpPr/>
          <p:nvPr>
            <p:custDataLst>
              <p:tags r:id="rId3"/>
            </p:custDataLst>
          </p:nvPr>
        </p:nvSpPr>
        <p:spPr>
          <a:xfrm>
            <a:off x="0" y="1905"/>
            <a:ext cx="4690110" cy="6856095"/>
          </a:xfrm>
          <a:prstGeom prst="rect">
            <a:avLst/>
          </a:prstGeom>
          <a:gradFill>
            <a:gsLst>
              <a:gs pos="95000">
                <a:schemeClr val="accent1">
                  <a:alpha val="67000"/>
                </a:schemeClr>
              </a:gs>
              <a:gs pos="6000">
                <a:schemeClr val="accent1">
                  <a:lumMod val="75000"/>
                </a:schemeClr>
              </a:gs>
            </a:gsLst>
            <a:lin ang="1488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任意多边形 5"/>
          <p:cNvSpPr/>
          <p:nvPr>
            <p:custDataLst>
              <p:tags r:id="rId4"/>
            </p:custDataLst>
          </p:nvPr>
        </p:nvSpPr>
        <p:spPr>
          <a:xfrm rot="16200000">
            <a:off x="-137160" y="3637915"/>
            <a:ext cx="3359785" cy="3246755"/>
          </a:xfrm>
          <a:custGeom>
            <a:avLst/>
            <a:gdLst/>
            <a:ahLst/>
            <a:cxnLst>
              <a:cxn ang="3">
                <a:pos x="hc" y="t"/>
              </a:cxn>
              <a:cxn ang="cd2">
                <a:pos x="l" y="vc"/>
              </a:cxn>
              <a:cxn ang="cd4">
                <a:pos x="hc" y="b"/>
              </a:cxn>
              <a:cxn ang="0">
                <a:pos x="r" y="vc"/>
              </a:cxn>
            </a:cxnLst>
            <a:rect l="l" t="t" r="r" b="b"/>
            <a:pathLst>
              <a:path w="5160" h="4986">
                <a:moveTo>
                  <a:pt x="3580" y="0"/>
                </a:moveTo>
                <a:lnTo>
                  <a:pt x="5074" y="0"/>
                </a:lnTo>
                <a:lnTo>
                  <a:pt x="5078" y="20"/>
                </a:lnTo>
                <a:cubicBezTo>
                  <a:pt x="5169" y="468"/>
                  <a:pt x="5186" y="938"/>
                  <a:pt x="5119" y="1416"/>
                </a:cubicBezTo>
                <a:cubicBezTo>
                  <a:pt x="4800" y="3684"/>
                  <a:pt x="2704" y="5263"/>
                  <a:pt x="437" y="4945"/>
                </a:cubicBezTo>
                <a:cubicBezTo>
                  <a:pt x="295" y="4925"/>
                  <a:pt x="156" y="4898"/>
                  <a:pt x="20" y="4864"/>
                </a:cubicBezTo>
                <a:lnTo>
                  <a:pt x="0" y="4859"/>
                </a:lnTo>
                <a:lnTo>
                  <a:pt x="0" y="3342"/>
                </a:lnTo>
                <a:lnTo>
                  <a:pt x="44" y="3360"/>
                </a:lnTo>
                <a:cubicBezTo>
                  <a:pt x="231" y="3432"/>
                  <a:pt x="430" y="3484"/>
                  <a:pt x="638" y="3513"/>
                </a:cubicBezTo>
                <a:cubicBezTo>
                  <a:pt x="2114" y="3720"/>
                  <a:pt x="3479" y="2692"/>
                  <a:pt x="3687" y="1215"/>
                </a:cubicBezTo>
                <a:cubicBezTo>
                  <a:pt x="3745" y="800"/>
                  <a:pt x="3706" y="394"/>
                  <a:pt x="3586" y="19"/>
                </a:cubicBezTo>
                <a:lnTo>
                  <a:pt x="3580" y="0"/>
                </a:lnTo>
                <a:close/>
              </a:path>
            </a:pathLst>
          </a:custGeom>
          <a:noFill/>
          <a:ln w="15875">
            <a:gradFill>
              <a:gsLst>
                <a:gs pos="100000">
                  <a:schemeClr val="bg1"/>
                </a:gs>
                <a:gs pos="12000">
                  <a:schemeClr val="bg1">
                    <a:alpha val="0"/>
                  </a:scheme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27" name="任意多边形 26"/>
          <p:cNvSpPr/>
          <p:nvPr>
            <p:custDataLst>
              <p:tags r:id="rId5"/>
            </p:custDataLst>
          </p:nvPr>
        </p:nvSpPr>
        <p:spPr>
          <a:xfrm rot="5400000">
            <a:off x="1468755" y="34597"/>
            <a:ext cx="3276293" cy="3165803"/>
          </a:xfrm>
          <a:custGeom>
            <a:avLst/>
            <a:gdLst/>
            <a:ahLst/>
            <a:cxnLst>
              <a:cxn ang="3">
                <a:pos x="hc" y="t"/>
              </a:cxn>
              <a:cxn ang="cd2">
                <a:pos x="l" y="vc"/>
              </a:cxn>
              <a:cxn ang="cd4">
                <a:pos x="hc" y="b"/>
              </a:cxn>
              <a:cxn ang="0">
                <a:pos x="r" y="vc"/>
              </a:cxn>
            </a:cxnLst>
            <a:rect l="l" t="t" r="r" b="b"/>
            <a:pathLst>
              <a:path w="5160" h="4986">
                <a:moveTo>
                  <a:pt x="3580" y="0"/>
                </a:moveTo>
                <a:lnTo>
                  <a:pt x="5074" y="0"/>
                </a:lnTo>
                <a:lnTo>
                  <a:pt x="5078" y="20"/>
                </a:lnTo>
                <a:cubicBezTo>
                  <a:pt x="5169" y="468"/>
                  <a:pt x="5186" y="938"/>
                  <a:pt x="5119" y="1416"/>
                </a:cubicBezTo>
                <a:cubicBezTo>
                  <a:pt x="4800" y="3684"/>
                  <a:pt x="2704" y="5263"/>
                  <a:pt x="437" y="4945"/>
                </a:cubicBezTo>
                <a:cubicBezTo>
                  <a:pt x="295" y="4925"/>
                  <a:pt x="156" y="4898"/>
                  <a:pt x="20" y="4864"/>
                </a:cubicBezTo>
                <a:lnTo>
                  <a:pt x="0" y="4859"/>
                </a:lnTo>
                <a:lnTo>
                  <a:pt x="0" y="3342"/>
                </a:lnTo>
                <a:lnTo>
                  <a:pt x="44" y="3360"/>
                </a:lnTo>
                <a:cubicBezTo>
                  <a:pt x="231" y="3432"/>
                  <a:pt x="430" y="3484"/>
                  <a:pt x="638" y="3513"/>
                </a:cubicBezTo>
                <a:cubicBezTo>
                  <a:pt x="2114" y="3720"/>
                  <a:pt x="3479" y="2692"/>
                  <a:pt x="3687" y="1215"/>
                </a:cubicBezTo>
                <a:cubicBezTo>
                  <a:pt x="3745" y="800"/>
                  <a:pt x="3706" y="394"/>
                  <a:pt x="3586" y="19"/>
                </a:cubicBezTo>
                <a:lnTo>
                  <a:pt x="3580" y="0"/>
                </a:lnTo>
                <a:close/>
              </a:path>
            </a:pathLst>
          </a:custGeom>
          <a:noFill/>
          <a:ln w="15875">
            <a:gradFill>
              <a:gsLst>
                <a:gs pos="100000">
                  <a:schemeClr val="bg1"/>
                </a:gs>
                <a:gs pos="12000">
                  <a:schemeClr val="bg1">
                    <a:alpha val="0"/>
                  </a:scheme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2" name="文本框 1"/>
          <p:cNvSpPr txBox="1"/>
          <p:nvPr>
            <p:custDataLst>
              <p:tags r:id="rId6"/>
            </p:custDataLst>
          </p:nvPr>
        </p:nvSpPr>
        <p:spPr>
          <a:xfrm>
            <a:off x="5431790" y="3581400"/>
            <a:ext cx="5824220" cy="1979295"/>
          </a:xfrm>
          <a:prstGeom prst="rect">
            <a:avLst/>
          </a:prstGeom>
        </p:spPr>
        <p:txBody>
          <a:bodyPr vert="horz" lIns="90000" tIns="46800" rIns="90000" bIns="46800" rtlCol="0" anchor="t" anchorCtr="0">
            <a:normAutofit/>
          </a:bodyPr>
          <a:lstStyle>
            <a:defPPr>
              <a:defRPr lang="zh-CN"/>
            </a:defPPr>
            <a:lvl1pPr fontAlgn="auto">
              <a:lnSpc>
                <a:spcPct val="150000"/>
              </a:lnSpc>
              <a:spcBef>
                <a:spcPct val="0"/>
              </a:spcBef>
              <a:buNone/>
              <a:defRPr sz="1600" b="0" u="none" strike="noStrike" cap="none" spc="0" normalizeH="0" baseline="0">
                <a:uFillTx/>
                <a:latin typeface="+mj-lt"/>
                <a:ea typeface="+mj-ea"/>
                <a:cs typeface="+mj-cs"/>
              </a:defRPr>
            </a:lvl1pPr>
          </a:lstStyle>
          <a:p>
            <a:r>
              <a:rPr lang="zh-CN" altLang="en-US" sz="3600">
                <a:solidFill>
                  <a:schemeClr val="tx2">
                    <a:lumMod val="50000"/>
                  </a:schemeClr>
                </a:solidFill>
                <a:latin typeface="Arial" panose="020B0604020202020204" pitchFamily="34" charset="0"/>
                <a:ea typeface="微软雅黑" panose="020B0503020204020204" charset="-122"/>
              </a:rPr>
              <a:t>项目</a:t>
            </a:r>
            <a:r>
              <a:rPr lang="en-US" altLang="zh-CN" sz="3600">
                <a:solidFill>
                  <a:schemeClr val="tx2">
                    <a:lumMod val="50000"/>
                  </a:schemeClr>
                </a:solidFill>
                <a:latin typeface="Arial" panose="020B0604020202020204" pitchFamily="34" charset="0"/>
                <a:ea typeface="微软雅黑" panose="020B0503020204020204" charset="-122"/>
              </a:rPr>
              <a:t>2 </a:t>
            </a:r>
            <a:r>
              <a:rPr lang="zh-CN" altLang="en-US" sz="3600">
                <a:solidFill>
                  <a:schemeClr val="tx2">
                    <a:lumMod val="50000"/>
                  </a:schemeClr>
                </a:solidFill>
                <a:latin typeface="Arial" panose="020B0604020202020204" pitchFamily="34" charset="0"/>
                <a:ea typeface="微软雅黑" panose="020B0503020204020204" charset="-122"/>
              </a:rPr>
              <a:t>夹具常见机构设计</a:t>
            </a:r>
            <a:endParaRPr lang="zh-CN" altLang="en-US" sz="3600">
              <a:solidFill>
                <a:schemeClr val="tx2">
                  <a:lumMod val="50000"/>
                </a:schemeClr>
              </a:solidFill>
              <a:latin typeface="Arial" panose="020B0604020202020204" pitchFamily="34" charset="0"/>
              <a:ea typeface="微软雅黑" panose="020B0503020204020204" charset="-122"/>
            </a:endParaRPr>
          </a:p>
        </p:txBody>
      </p:sp>
      <p:sp>
        <p:nvSpPr>
          <p:cNvPr id="7" name="文本框 6"/>
          <p:cNvSpPr txBox="1"/>
          <p:nvPr>
            <p:custDataLst>
              <p:tags r:id="rId7"/>
            </p:custDataLst>
          </p:nvPr>
        </p:nvSpPr>
        <p:spPr>
          <a:xfrm>
            <a:off x="5696585" y="1525905"/>
            <a:ext cx="4681855" cy="722630"/>
          </a:xfrm>
          <a:prstGeom prst="rect">
            <a:avLst/>
          </a:prstGeom>
        </p:spPr>
        <p:txBody>
          <a:bodyPr vert="horz" lIns="90170" tIns="46990" rIns="90170" bIns="46990" rtlCol="0" anchor="t" anchorCtr="0"/>
          <a:lstStyle>
            <a:lvl1pPr fontAlgn="auto">
              <a:lnSpc>
                <a:spcPct val="100000"/>
              </a:lnSpc>
              <a:spcBef>
                <a:spcPct val="0"/>
              </a:spcBef>
              <a:buNone/>
              <a:defRPr sz="4000" b="1" u="none" strike="noStrike" cap="none" spc="300" normalizeH="0" baseline="0">
                <a:uFillTx/>
                <a:latin typeface="+mj-lt"/>
                <a:ea typeface="+mj-ea"/>
                <a:cs typeface="+mj-cs"/>
              </a:defRPr>
            </a:lvl1pPr>
          </a:lstStyle>
          <a:p>
            <a:r>
              <a:rPr lang="zh-CN" altLang="en-US" sz="6600">
                <a:solidFill>
                  <a:schemeClr val="accent1">
                    <a:lumMod val="75000"/>
                  </a:schemeClr>
                </a:solidFill>
                <a:latin typeface="Arial" panose="020B0604020202020204" pitchFamily="34" charset="0"/>
                <a:ea typeface="微软雅黑" panose="020B0503020204020204" charset="-122"/>
              </a:rPr>
              <a:t>模块一</a:t>
            </a:r>
            <a:endParaRPr lang="zh-CN" altLang="en-US" sz="6600">
              <a:solidFill>
                <a:schemeClr val="accent1">
                  <a:lumMod val="75000"/>
                </a:schemeClr>
              </a:solidFill>
              <a:latin typeface="Arial" panose="020B0604020202020204" pitchFamily="34" charset="0"/>
              <a:ea typeface="微软雅黑" panose="020B0503020204020204" charset="-122"/>
            </a:endParaRPr>
          </a:p>
        </p:txBody>
      </p:sp>
      <p:sp>
        <p:nvSpPr>
          <p:cNvPr id="4" name="同心圆 20"/>
          <p:cNvSpPr/>
          <p:nvPr>
            <p:custDataLst>
              <p:tags r:id="rId8"/>
            </p:custDataLst>
          </p:nvPr>
        </p:nvSpPr>
        <p:spPr>
          <a:xfrm>
            <a:off x="5431777" y="847081"/>
            <a:ext cx="337209" cy="337209"/>
          </a:xfrm>
          <a:custGeom>
            <a:avLst/>
            <a:gdLst>
              <a:gd name="connsiteX0" fmla="*/ 180691 w 337209"/>
              <a:gd name="connsiteY0" fmla="*/ 92281 h 337209"/>
              <a:gd name="connsiteX1" fmla="*/ 123181 w 337209"/>
              <a:gd name="connsiteY1" fmla="*/ 106091 h 337209"/>
              <a:gd name="connsiteX2" fmla="*/ 106091 w 337209"/>
              <a:gd name="connsiteY2" fmla="*/ 214025 h 337209"/>
              <a:gd name="connsiteX3" fmla="*/ 214023 w 337209"/>
              <a:gd name="connsiteY3" fmla="*/ 231117 h 337209"/>
              <a:gd name="connsiteX4" fmla="*/ 231117 w 337209"/>
              <a:gd name="connsiteY4" fmla="*/ 123185 h 337209"/>
              <a:gd name="connsiteX5" fmla="*/ 180691 w 337209"/>
              <a:gd name="connsiteY5" fmla="*/ 92281 h 337209"/>
              <a:gd name="connsiteX6" fmla="*/ 194975 w 337209"/>
              <a:gd name="connsiteY6" fmla="*/ 2088 h 337209"/>
              <a:gd name="connsiteX7" fmla="*/ 304997 w 337209"/>
              <a:gd name="connsiteY7" fmla="*/ 69511 h 337209"/>
              <a:gd name="connsiteX8" fmla="*/ 267697 w 337209"/>
              <a:gd name="connsiteY8" fmla="*/ 305004 h 337209"/>
              <a:gd name="connsiteX9" fmla="*/ 32209 w 337209"/>
              <a:gd name="connsiteY9" fmla="*/ 267702 h 337209"/>
              <a:gd name="connsiteX10" fmla="*/ 69505 w 337209"/>
              <a:gd name="connsiteY10" fmla="*/ 32210 h 337209"/>
              <a:gd name="connsiteX11" fmla="*/ 194975 w 337209"/>
              <a:gd name="connsiteY11" fmla="*/ 2088 h 3372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37209" h="337209">
                <a:moveTo>
                  <a:pt x="180691" y="92281"/>
                </a:moveTo>
                <a:cubicBezTo>
                  <a:pt x="161157" y="89191"/>
                  <a:pt x="140446" y="93549"/>
                  <a:pt x="123181" y="106091"/>
                </a:cubicBezTo>
                <a:cubicBezTo>
                  <a:pt x="88657" y="131174"/>
                  <a:pt x="81006" y="179499"/>
                  <a:pt x="106091" y="214025"/>
                </a:cubicBezTo>
                <a:cubicBezTo>
                  <a:pt x="131173" y="248551"/>
                  <a:pt x="179497" y="256208"/>
                  <a:pt x="214023" y="231117"/>
                </a:cubicBezTo>
                <a:cubicBezTo>
                  <a:pt x="248550" y="206036"/>
                  <a:pt x="256202" y="157713"/>
                  <a:pt x="231117" y="123185"/>
                </a:cubicBezTo>
                <a:cubicBezTo>
                  <a:pt x="218575" y="105923"/>
                  <a:pt x="200223" y="95377"/>
                  <a:pt x="180691" y="92281"/>
                </a:cubicBezTo>
                <a:close/>
                <a:moveTo>
                  <a:pt x="194975" y="2088"/>
                </a:moveTo>
                <a:cubicBezTo>
                  <a:pt x="237592" y="8837"/>
                  <a:pt x="277630" y="31845"/>
                  <a:pt x="304997" y="69511"/>
                </a:cubicBezTo>
                <a:cubicBezTo>
                  <a:pt x="359729" y="144836"/>
                  <a:pt x="343032" y="250270"/>
                  <a:pt x="267697" y="305004"/>
                </a:cubicBezTo>
                <a:cubicBezTo>
                  <a:pt x="192372" y="359727"/>
                  <a:pt x="86938" y="343029"/>
                  <a:pt x="32209" y="267702"/>
                </a:cubicBezTo>
                <a:cubicBezTo>
                  <a:pt x="-22518" y="192374"/>
                  <a:pt x="-5818" y="86940"/>
                  <a:pt x="69505" y="32210"/>
                </a:cubicBezTo>
                <a:cubicBezTo>
                  <a:pt x="107174" y="4846"/>
                  <a:pt x="152362" y="-4661"/>
                  <a:pt x="194975" y="2088"/>
                </a:cubicBezTo>
                <a:close/>
              </a:path>
            </a:pathLst>
          </a:custGeom>
          <a:gradFill>
            <a:gsLst>
              <a:gs pos="0">
                <a:schemeClr val="accent1"/>
              </a:gs>
              <a:gs pos="28000">
                <a:schemeClr val="accent1"/>
              </a:gs>
              <a:gs pos="93000">
                <a:schemeClr val="accent1">
                  <a:lumMod val="75000"/>
                </a:schemeClr>
              </a:gs>
            </a:gsLst>
            <a:lin ang="1140000" scaled="0"/>
          </a:gradFill>
          <a:ln>
            <a:noFill/>
          </a:ln>
          <a:effectLst>
            <a:outerShdw blurRad="50800" dist="50800" dir="5400000" algn="ctr" rotWithShape="0">
              <a:schemeClr val="accent1">
                <a:alpha val="18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p>
            <a:pPr algn="ctr"/>
            <a:endParaRPr lang="zh-CN" altLang="en-US">
              <a:solidFill>
                <a:schemeClr val="dk1"/>
              </a:solidFill>
            </a:endParaRPr>
          </a:p>
        </p:txBody>
      </p:sp>
      <p:sp>
        <p:nvSpPr>
          <p:cNvPr id="8" name="同心圆 20"/>
          <p:cNvSpPr/>
          <p:nvPr>
            <p:custDataLst>
              <p:tags r:id="rId9"/>
            </p:custDataLst>
          </p:nvPr>
        </p:nvSpPr>
        <p:spPr>
          <a:xfrm>
            <a:off x="5411457" y="3157211"/>
            <a:ext cx="337209" cy="337209"/>
          </a:xfrm>
          <a:custGeom>
            <a:avLst/>
            <a:gdLst>
              <a:gd name="connsiteX0" fmla="*/ 180691 w 337209"/>
              <a:gd name="connsiteY0" fmla="*/ 92281 h 337209"/>
              <a:gd name="connsiteX1" fmla="*/ 123181 w 337209"/>
              <a:gd name="connsiteY1" fmla="*/ 106091 h 337209"/>
              <a:gd name="connsiteX2" fmla="*/ 106091 w 337209"/>
              <a:gd name="connsiteY2" fmla="*/ 214025 h 337209"/>
              <a:gd name="connsiteX3" fmla="*/ 214023 w 337209"/>
              <a:gd name="connsiteY3" fmla="*/ 231117 h 337209"/>
              <a:gd name="connsiteX4" fmla="*/ 231117 w 337209"/>
              <a:gd name="connsiteY4" fmla="*/ 123185 h 337209"/>
              <a:gd name="connsiteX5" fmla="*/ 180691 w 337209"/>
              <a:gd name="connsiteY5" fmla="*/ 92281 h 337209"/>
              <a:gd name="connsiteX6" fmla="*/ 194975 w 337209"/>
              <a:gd name="connsiteY6" fmla="*/ 2088 h 337209"/>
              <a:gd name="connsiteX7" fmla="*/ 304997 w 337209"/>
              <a:gd name="connsiteY7" fmla="*/ 69511 h 337209"/>
              <a:gd name="connsiteX8" fmla="*/ 267697 w 337209"/>
              <a:gd name="connsiteY8" fmla="*/ 305004 h 337209"/>
              <a:gd name="connsiteX9" fmla="*/ 32209 w 337209"/>
              <a:gd name="connsiteY9" fmla="*/ 267702 h 337209"/>
              <a:gd name="connsiteX10" fmla="*/ 69505 w 337209"/>
              <a:gd name="connsiteY10" fmla="*/ 32210 h 337209"/>
              <a:gd name="connsiteX11" fmla="*/ 194975 w 337209"/>
              <a:gd name="connsiteY11" fmla="*/ 2088 h 3372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37209" h="337209">
                <a:moveTo>
                  <a:pt x="180691" y="92281"/>
                </a:moveTo>
                <a:cubicBezTo>
                  <a:pt x="161157" y="89191"/>
                  <a:pt x="140446" y="93549"/>
                  <a:pt x="123181" y="106091"/>
                </a:cubicBezTo>
                <a:cubicBezTo>
                  <a:pt x="88657" y="131174"/>
                  <a:pt x="81006" y="179499"/>
                  <a:pt x="106091" y="214025"/>
                </a:cubicBezTo>
                <a:cubicBezTo>
                  <a:pt x="131173" y="248551"/>
                  <a:pt x="179497" y="256208"/>
                  <a:pt x="214023" y="231117"/>
                </a:cubicBezTo>
                <a:cubicBezTo>
                  <a:pt x="248550" y="206036"/>
                  <a:pt x="256202" y="157713"/>
                  <a:pt x="231117" y="123185"/>
                </a:cubicBezTo>
                <a:cubicBezTo>
                  <a:pt x="218575" y="105923"/>
                  <a:pt x="200223" y="95377"/>
                  <a:pt x="180691" y="92281"/>
                </a:cubicBezTo>
                <a:close/>
                <a:moveTo>
                  <a:pt x="194975" y="2088"/>
                </a:moveTo>
                <a:cubicBezTo>
                  <a:pt x="237592" y="8837"/>
                  <a:pt x="277630" y="31845"/>
                  <a:pt x="304997" y="69511"/>
                </a:cubicBezTo>
                <a:cubicBezTo>
                  <a:pt x="359729" y="144836"/>
                  <a:pt x="343032" y="250270"/>
                  <a:pt x="267697" y="305004"/>
                </a:cubicBezTo>
                <a:cubicBezTo>
                  <a:pt x="192372" y="359727"/>
                  <a:pt x="86938" y="343029"/>
                  <a:pt x="32209" y="267702"/>
                </a:cubicBezTo>
                <a:cubicBezTo>
                  <a:pt x="-22518" y="192374"/>
                  <a:pt x="-5818" y="86940"/>
                  <a:pt x="69505" y="32210"/>
                </a:cubicBezTo>
                <a:cubicBezTo>
                  <a:pt x="107174" y="4846"/>
                  <a:pt x="152362" y="-4661"/>
                  <a:pt x="194975" y="2088"/>
                </a:cubicBezTo>
                <a:close/>
              </a:path>
            </a:pathLst>
          </a:custGeom>
          <a:gradFill>
            <a:gsLst>
              <a:gs pos="0">
                <a:schemeClr val="accent1"/>
              </a:gs>
              <a:gs pos="28000">
                <a:schemeClr val="accent1"/>
              </a:gs>
              <a:gs pos="93000">
                <a:schemeClr val="accent1">
                  <a:lumMod val="75000"/>
                </a:schemeClr>
              </a:gs>
            </a:gsLst>
            <a:lin ang="1140000" scaled="0"/>
          </a:gradFill>
          <a:ln>
            <a:noFill/>
          </a:ln>
          <a:effectLst>
            <a:outerShdw blurRad="50800" dist="50800" dir="5400000" algn="ctr" rotWithShape="0">
              <a:schemeClr val="accent1">
                <a:alpha val="18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p>
            <a:pPr algn="ctr"/>
            <a:endParaRPr lang="zh-CN" altLang="en-US">
              <a:solidFill>
                <a:schemeClr val="dk1"/>
              </a:solidFill>
            </a:endParaRPr>
          </a:p>
        </p:txBody>
      </p:sp>
      <p:sp>
        <p:nvSpPr>
          <p:cNvPr id="9" name="同心圆 20"/>
          <p:cNvSpPr/>
          <p:nvPr>
            <p:custDataLst>
              <p:tags r:id="rId10"/>
            </p:custDataLst>
          </p:nvPr>
        </p:nvSpPr>
        <p:spPr>
          <a:xfrm>
            <a:off x="6030582" y="3157211"/>
            <a:ext cx="337209" cy="337209"/>
          </a:xfrm>
          <a:custGeom>
            <a:avLst/>
            <a:gdLst>
              <a:gd name="connsiteX0" fmla="*/ 180691 w 337209"/>
              <a:gd name="connsiteY0" fmla="*/ 92281 h 337209"/>
              <a:gd name="connsiteX1" fmla="*/ 123181 w 337209"/>
              <a:gd name="connsiteY1" fmla="*/ 106091 h 337209"/>
              <a:gd name="connsiteX2" fmla="*/ 106091 w 337209"/>
              <a:gd name="connsiteY2" fmla="*/ 214025 h 337209"/>
              <a:gd name="connsiteX3" fmla="*/ 214023 w 337209"/>
              <a:gd name="connsiteY3" fmla="*/ 231117 h 337209"/>
              <a:gd name="connsiteX4" fmla="*/ 231117 w 337209"/>
              <a:gd name="connsiteY4" fmla="*/ 123185 h 337209"/>
              <a:gd name="connsiteX5" fmla="*/ 180691 w 337209"/>
              <a:gd name="connsiteY5" fmla="*/ 92281 h 337209"/>
              <a:gd name="connsiteX6" fmla="*/ 194975 w 337209"/>
              <a:gd name="connsiteY6" fmla="*/ 2088 h 337209"/>
              <a:gd name="connsiteX7" fmla="*/ 304997 w 337209"/>
              <a:gd name="connsiteY7" fmla="*/ 69511 h 337209"/>
              <a:gd name="connsiteX8" fmla="*/ 267697 w 337209"/>
              <a:gd name="connsiteY8" fmla="*/ 305004 h 337209"/>
              <a:gd name="connsiteX9" fmla="*/ 32209 w 337209"/>
              <a:gd name="connsiteY9" fmla="*/ 267702 h 337209"/>
              <a:gd name="connsiteX10" fmla="*/ 69505 w 337209"/>
              <a:gd name="connsiteY10" fmla="*/ 32210 h 337209"/>
              <a:gd name="connsiteX11" fmla="*/ 194975 w 337209"/>
              <a:gd name="connsiteY11" fmla="*/ 2088 h 3372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37209" h="337209">
                <a:moveTo>
                  <a:pt x="180691" y="92281"/>
                </a:moveTo>
                <a:cubicBezTo>
                  <a:pt x="161157" y="89191"/>
                  <a:pt x="140446" y="93549"/>
                  <a:pt x="123181" y="106091"/>
                </a:cubicBezTo>
                <a:cubicBezTo>
                  <a:pt x="88657" y="131174"/>
                  <a:pt x="81006" y="179499"/>
                  <a:pt x="106091" y="214025"/>
                </a:cubicBezTo>
                <a:cubicBezTo>
                  <a:pt x="131173" y="248551"/>
                  <a:pt x="179497" y="256208"/>
                  <a:pt x="214023" y="231117"/>
                </a:cubicBezTo>
                <a:cubicBezTo>
                  <a:pt x="248550" y="206036"/>
                  <a:pt x="256202" y="157713"/>
                  <a:pt x="231117" y="123185"/>
                </a:cubicBezTo>
                <a:cubicBezTo>
                  <a:pt x="218575" y="105923"/>
                  <a:pt x="200223" y="95377"/>
                  <a:pt x="180691" y="92281"/>
                </a:cubicBezTo>
                <a:close/>
                <a:moveTo>
                  <a:pt x="194975" y="2088"/>
                </a:moveTo>
                <a:cubicBezTo>
                  <a:pt x="237592" y="8837"/>
                  <a:pt x="277630" y="31845"/>
                  <a:pt x="304997" y="69511"/>
                </a:cubicBezTo>
                <a:cubicBezTo>
                  <a:pt x="359729" y="144836"/>
                  <a:pt x="343032" y="250270"/>
                  <a:pt x="267697" y="305004"/>
                </a:cubicBezTo>
                <a:cubicBezTo>
                  <a:pt x="192372" y="359727"/>
                  <a:pt x="86938" y="343029"/>
                  <a:pt x="32209" y="267702"/>
                </a:cubicBezTo>
                <a:cubicBezTo>
                  <a:pt x="-22518" y="192374"/>
                  <a:pt x="-5818" y="86940"/>
                  <a:pt x="69505" y="32210"/>
                </a:cubicBezTo>
                <a:cubicBezTo>
                  <a:pt x="107174" y="4846"/>
                  <a:pt x="152362" y="-4661"/>
                  <a:pt x="194975" y="2088"/>
                </a:cubicBezTo>
                <a:close/>
              </a:path>
            </a:pathLst>
          </a:custGeom>
          <a:gradFill>
            <a:gsLst>
              <a:gs pos="0">
                <a:schemeClr val="accent1"/>
              </a:gs>
              <a:gs pos="28000">
                <a:schemeClr val="accent1"/>
              </a:gs>
              <a:gs pos="93000">
                <a:schemeClr val="accent1">
                  <a:lumMod val="75000"/>
                </a:schemeClr>
              </a:gs>
            </a:gsLst>
            <a:lin ang="1140000" scaled="0"/>
          </a:gradFill>
          <a:ln>
            <a:noFill/>
          </a:ln>
          <a:effectLst>
            <a:outerShdw blurRad="50800" dist="50800" dir="5400000" algn="ctr" rotWithShape="0">
              <a:schemeClr val="accent1">
                <a:alpha val="18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p>
            <a:pPr algn="ctr"/>
            <a:endParaRPr lang="zh-CN" altLang="en-US">
              <a:solidFill>
                <a:schemeClr val="dk1"/>
              </a:solidFill>
            </a:endParaRPr>
          </a:p>
        </p:txBody>
      </p:sp>
      <p:sp>
        <p:nvSpPr>
          <p:cNvPr id="11" name="同心圆 20"/>
          <p:cNvSpPr/>
          <p:nvPr>
            <p:custDataLst>
              <p:tags r:id="rId11"/>
            </p:custDataLst>
          </p:nvPr>
        </p:nvSpPr>
        <p:spPr>
          <a:xfrm>
            <a:off x="6603987" y="5133331"/>
            <a:ext cx="337209" cy="337209"/>
          </a:xfrm>
          <a:custGeom>
            <a:avLst/>
            <a:gdLst>
              <a:gd name="connsiteX0" fmla="*/ 180691 w 337209"/>
              <a:gd name="connsiteY0" fmla="*/ 92281 h 337209"/>
              <a:gd name="connsiteX1" fmla="*/ 123181 w 337209"/>
              <a:gd name="connsiteY1" fmla="*/ 106091 h 337209"/>
              <a:gd name="connsiteX2" fmla="*/ 106091 w 337209"/>
              <a:gd name="connsiteY2" fmla="*/ 214025 h 337209"/>
              <a:gd name="connsiteX3" fmla="*/ 214023 w 337209"/>
              <a:gd name="connsiteY3" fmla="*/ 231117 h 337209"/>
              <a:gd name="connsiteX4" fmla="*/ 231117 w 337209"/>
              <a:gd name="connsiteY4" fmla="*/ 123185 h 337209"/>
              <a:gd name="connsiteX5" fmla="*/ 180691 w 337209"/>
              <a:gd name="connsiteY5" fmla="*/ 92281 h 337209"/>
              <a:gd name="connsiteX6" fmla="*/ 194975 w 337209"/>
              <a:gd name="connsiteY6" fmla="*/ 2088 h 337209"/>
              <a:gd name="connsiteX7" fmla="*/ 304997 w 337209"/>
              <a:gd name="connsiteY7" fmla="*/ 69511 h 337209"/>
              <a:gd name="connsiteX8" fmla="*/ 267697 w 337209"/>
              <a:gd name="connsiteY8" fmla="*/ 305004 h 337209"/>
              <a:gd name="connsiteX9" fmla="*/ 32209 w 337209"/>
              <a:gd name="connsiteY9" fmla="*/ 267702 h 337209"/>
              <a:gd name="connsiteX10" fmla="*/ 69505 w 337209"/>
              <a:gd name="connsiteY10" fmla="*/ 32210 h 337209"/>
              <a:gd name="connsiteX11" fmla="*/ 194975 w 337209"/>
              <a:gd name="connsiteY11" fmla="*/ 2088 h 3372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37209" h="337209">
                <a:moveTo>
                  <a:pt x="180691" y="92281"/>
                </a:moveTo>
                <a:cubicBezTo>
                  <a:pt x="161157" y="89191"/>
                  <a:pt x="140446" y="93549"/>
                  <a:pt x="123181" y="106091"/>
                </a:cubicBezTo>
                <a:cubicBezTo>
                  <a:pt x="88657" y="131174"/>
                  <a:pt x="81006" y="179499"/>
                  <a:pt x="106091" y="214025"/>
                </a:cubicBezTo>
                <a:cubicBezTo>
                  <a:pt x="131173" y="248551"/>
                  <a:pt x="179497" y="256208"/>
                  <a:pt x="214023" y="231117"/>
                </a:cubicBezTo>
                <a:cubicBezTo>
                  <a:pt x="248550" y="206036"/>
                  <a:pt x="256202" y="157713"/>
                  <a:pt x="231117" y="123185"/>
                </a:cubicBezTo>
                <a:cubicBezTo>
                  <a:pt x="218575" y="105923"/>
                  <a:pt x="200223" y="95377"/>
                  <a:pt x="180691" y="92281"/>
                </a:cubicBezTo>
                <a:close/>
                <a:moveTo>
                  <a:pt x="194975" y="2088"/>
                </a:moveTo>
                <a:cubicBezTo>
                  <a:pt x="237592" y="8837"/>
                  <a:pt x="277630" y="31845"/>
                  <a:pt x="304997" y="69511"/>
                </a:cubicBezTo>
                <a:cubicBezTo>
                  <a:pt x="359729" y="144836"/>
                  <a:pt x="343032" y="250270"/>
                  <a:pt x="267697" y="305004"/>
                </a:cubicBezTo>
                <a:cubicBezTo>
                  <a:pt x="192372" y="359727"/>
                  <a:pt x="86938" y="343029"/>
                  <a:pt x="32209" y="267702"/>
                </a:cubicBezTo>
                <a:cubicBezTo>
                  <a:pt x="-22518" y="192374"/>
                  <a:pt x="-5818" y="86940"/>
                  <a:pt x="69505" y="32210"/>
                </a:cubicBezTo>
                <a:cubicBezTo>
                  <a:pt x="107174" y="4846"/>
                  <a:pt x="152362" y="-4661"/>
                  <a:pt x="194975" y="2088"/>
                </a:cubicBezTo>
                <a:close/>
              </a:path>
            </a:pathLst>
          </a:custGeom>
          <a:gradFill>
            <a:gsLst>
              <a:gs pos="0">
                <a:schemeClr val="accent1"/>
              </a:gs>
              <a:gs pos="28000">
                <a:schemeClr val="accent1"/>
              </a:gs>
              <a:gs pos="93000">
                <a:schemeClr val="accent1">
                  <a:lumMod val="75000"/>
                </a:schemeClr>
              </a:gs>
            </a:gsLst>
            <a:lin ang="1140000" scaled="0"/>
          </a:gradFill>
          <a:ln>
            <a:noFill/>
          </a:ln>
          <a:effectLst>
            <a:outerShdw blurRad="50800" dist="50800" dir="5400000" algn="ctr" rotWithShape="0">
              <a:schemeClr val="accent1">
                <a:alpha val="18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p>
            <a:pPr algn="ctr"/>
            <a:endParaRPr lang="zh-CN" altLang="en-US">
              <a:solidFill>
                <a:schemeClr val="dk1"/>
              </a:solidFill>
            </a:endParaRPr>
          </a:p>
        </p:txBody>
      </p:sp>
      <p:sp>
        <p:nvSpPr>
          <p:cNvPr id="12" name="同心圆 20"/>
          <p:cNvSpPr/>
          <p:nvPr>
            <p:custDataLst>
              <p:tags r:id="rId12"/>
            </p:custDataLst>
          </p:nvPr>
        </p:nvSpPr>
        <p:spPr>
          <a:xfrm>
            <a:off x="5365737" y="5133331"/>
            <a:ext cx="337209" cy="337209"/>
          </a:xfrm>
          <a:custGeom>
            <a:avLst/>
            <a:gdLst>
              <a:gd name="connsiteX0" fmla="*/ 180691 w 337209"/>
              <a:gd name="connsiteY0" fmla="*/ 92281 h 337209"/>
              <a:gd name="connsiteX1" fmla="*/ 123181 w 337209"/>
              <a:gd name="connsiteY1" fmla="*/ 106091 h 337209"/>
              <a:gd name="connsiteX2" fmla="*/ 106091 w 337209"/>
              <a:gd name="connsiteY2" fmla="*/ 214025 h 337209"/>
              <a:gd name="connsiteX3" fmla="*/ 214023 w 337209"/>
              <a:gd name="connsiteY3" fmla="*/ 231117 h 337209"/>
              <a:gd name="connsiteX4" fmla="*/ 231117 w 337209"/>
              <a:gd name="connsiteY4" fmla="*/ 123185 h 337209"/>
              <a:gd name="connsiteX5" fmla="*/ 180691 w 337209"/>
              <a:gd name="connsiteY5" fmla="*/ 92281 h 337209"/>
              <a:gd name="connsiteX6" fmla="*/ 194975 w 337209"/>
              <a:gd name="connsiteY6" fmla="*/ 2088 h 337209"/>
              <a:gd name="connsiteX7" fmla="*/ 304997 w 337209"/>
              <a:gd name="connsiteY7" fmla="*/ 69511 h 337209"/>
              <a:gd name="connsiteX8" fmla="*/ 267697 w 337209"/>
              <a:gd name="connsiteY8" fmla="*/ 305004 h 337209"/>
              <a:gd name="connsiteX9" fmla="*/ 32209 w 337209"/>
              <a:gd name="connsiteY9" fmla="*/ 267702 h 337209"/>
              <a:gd name="connsiteX10" fmla="*/ 69505 w 337209"/>
              <a:gd name="connsiteY10" fmla="*/ 32210 h 337209"/>
              <a:gd name="connsiteX11" fmla="*/ 194975 w 337209"/>
              <a:gd name="connsiteY11" fmla="*/ 2088 h 3372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37209" h="337209">
                <a:moveTo>
                  <a:pt x="180691" y="92281"/>
                </a:moveTo>
                <a:cubicBezTo>
                  <a:pt x="161157" y="89191"/>
                  <a:pt x="140446" y="93549"/>
                  <a:pt x="123181" y="106091"/>
                </a:cubicBezTo>
                <a:cubicBezTo>
                  <a:pt x="88657" y="131174"/>
                  <a:pt x="81006" y="179499"/>
                  <a:pt x="106091" y="214025"/>
                </a:cubicBezTo>
                <a:cubicBezTo>
                  <a:pt x="131173" y="248551"/>
                  <a:pt x="179497" y="256208"/>
                  <a:pt x="214023" y="231117"/>
                </a:cubicBezTo>
                <a:cubicBezTo>
                  <a:pt x="248550" y="206036"/>
                  <a:pt x="256202" y="157713"/>
                  <a:pt x="231117" y="123185"/>
                </a:cubicBezTo>
                <a:cubicBezTo>
                  <a:pt x="218575" y="105923"/>
                  <a:pt x="200223" y="95377"/>
                  <a:pt x="180691" y="92281"/>
                </a:cubicBezTo>
                <a:close/>
                <a:moveTo>
                  <a:pt x="194975" y="2088"/>
                </a:moveTo>
                <a:cubicBezTo>
                  <a:pt x="237592" y="8837"/>
                  <a:pt x="277630" y="31845"/>
                  <a:pt x="304997" y="69511"/>
                </a:cubicBezTo>
                <a:cubicBezTo>
                  <a:pt x="359729" y="144836"/>
                  <a:pt x="343032" y="250270"/>
                  <a:pt x="267697" y="305004"/>
                </a:cubicBezTo>
                <a:cubicBezTo>
                  <a:pt x="192372" y="359727"/>
                  <a:pt x="86938" y="343029"/>
                  <a:pt x="32209" y="267702"/>
                </a:cubicBezTo>
                <a:cubicBezTo>
                  <a:pt x="-22518" y="192374"/>
                  <a:pt x="-5818" y="86940"/>
                  <a:pt x="69505" y="32210"/>
                </a:cubicBezTo>
                <a:cubicBezTo>
                  <a:pt x="107174" y="4846"/>
                  <a:pt x="152362" y="-4661"/>
                  <a:pt x="194975" y="2088"/>
                </a:cubicBezTo>
                <a:close/>
              </a:path>
            </a:pathLst>
          </a:custGeom>
          <a:gradFill>
            <a:gsLst>
              <a:gs pos="0">
                <a:schemeClr val="accent1"/>
              </a:gs>
              <a:gs pos="28000">
                <a:schemeClr val="accent1"/>
              </a:gs>
              <a:gs pos="93000">
                <a:schemeClr val="accent1">
                  <a:lumMod val="75000"/>
                </a:schemeClr>
              </a:gs>
            </a:gsLst>
            <a:lin ang="1140000" scaled="0"/>
          </a:gradFill>
          <a:ln>
            <a:noFill/>
          </a:ln>
          <a:effectLst>
            <a:outerShdw blurRad="50800" dist="50800" dir="5400000" algn="ctr" rotWithShape="0">
              <a:schemeClr val="accent1">
                <a:alpha val="18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p>
            <a:pPr algn="ctr"/>
            <a:endParaRPr lang="zh-CN" altLang="en-US">
              <a:solidFill>
                <a:schemeClr val="dk1"/>
              </a:solidFill>
            </a:endParaRPr>
          </a:p>
        </p:txBody>
      </p:sp>
      <p:sp>
        <p:nvSpPr>
          <p:cNvPr id="13" name="同心圆 20"/>
          <p:cNvSpPr/>
          <p:nvPr>
            <p:custDataLst>
              <p:tags r:id="rId13"/>
            </p:custDataLst>
          </p:nvPr>
        </p:nvSpPr>
        <p:spPr>
          <a:xfrm>
            <a:off x="5984862" y="5133331"/>
            <a:ext cx="337209" cy="337209"/>
          </a:xfrm>
          <a:custGeom>
            <a:avLst/>
            <a:gdLst>
              <a:gd name="connsiteX0" fmla="*/ 180691 w 337209"/>
              <a:gd name="connsiteY0" fmla="*/ 92281 h 337209"/>
              <a:gd name="connsiteX1" fmla="*/ 123181 w 337209"/>
              <a:gd name="connsiteY1" fmla="*/ 106091 h 337209"/>
              <a:gd name="connsiteX2" fmla="*/ 106091 w 337209"/>
              <a:gd name="connsiteY2" fmla="*/ 214025 h 337209"/>
              <a:gd name="connsiteX3" fmla="*/ 214023 w 337209"/>
              <a:gd name="connsiteY3" fmla="*/ 231117 h 337209"/>
              <a:gd name="connsiteX4" fmla="*/ 231117 w 337209"/>
              <a:gd name="connsiteY4" fmla="*/ 123185 h 337209"/>
              <a:gd name="connsiteX5" fmla="*/ 180691 w 337209"/>
              <a:gd name="connsiteY5" fmla="*/ 92281 h 337209"/>
              <a:gd name="connsiteX6" fmla="*/ 194975 w 337209"/>
              <a:gd name="connsiteY6" fmla="*/ 2088 h 337209"/>
              <a:gd name="connsiteX7" fmla="*/ 304997 w 337209"/>
              <a:gd name="connsiteY7" fmla="*/ 69511 h 337209"/>
              <a:gd name="connsiteX8" fmla="*/ 267697 w 337209"/>
              <a:gd name="connsiteY8" fmla="*/ 305004 h 337209"/>
              <a:gd name="connsiteX9" fmla="*/ 32209 w 337209"/>
              <a:gd name="connsiteY9" fmla="*/ 267702 h 337209"/>
              <a:gd name="connsiteX10" fmla="*/ 69505 w 337209"/>
              <a:gd name="connsiteY10" fmla="*/ 32210 h 337209"/>
              <a:gd name="connsiteX11" fmla="*/ 194975 w 337209"/>
              <a:gd name="connsiteY11" fmla="*/ 2088 h 3372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37209" h="337209">
                <a:moveTo>
                  <a:pt x="180691" y="92281"/>
                </a:moveTo>
                <a:cubicBezTo>
                  <a:pt x="161157" y="89191"/>
                  <a:pt x="140446" y="93549"/>
                  <a:pt x="123181" y="106091"/>
                </a:cubicBezTo>
                <a:cubicBezTo>
                  <a:pt x="88657" y="131174"/>
                  <a:pt x="81006" y="179499"/>
                  <a:pt x="106091" y="214025"/>
                </a:cubicBezTo>
                <a:cubicBezTo>
                  <a:pt x="131173" y="248551"/>
                  <a:pt x="179497" y="256208"/>
                  <a:pt x="214023" y="231117"/>
                </a:cubicBezTo>
                <a:cubicBezTo>
                  <a:pt x="248550" y="206036"/>
                  <a:pt x="256202" y="157713"/>
                  <a:pt x="231117" y="123185"/>
                </a:cubicBezTo>
                <a:cubicBezTo>
                  <a:pt x="218575" y="105923"/>
                  <a:pt x="200223" y="95377"/>
                  <a:pt x="180691" y="92281"/>
                </a:cubicBezTo>
                <a:close/>
                <a:moveTo>
                  <a:pt x="194975" y="2088"/>
                </a:moveTo>
                <a:cubicBezTo>
                  <a:pt x="237592" y="8837"/>
                  <a:pt x="277630" y="31845"/>
                  <a:pt x="304997" y="69511"/>
                </a:cubicBezTo>
                <a:cubicBezTo>
                  <a:pt x="359729" y="144836"/>
                  <a:pt x="343032" y="250270"/>
                  <a:pt x="267697" y="305004"/>
                </a:cubicBezTo>
                <a:cubicBezTo>
                  <a:pt x="192372" y="359727"/>
                  <a:pt x="86938" y="343029"/>
                  <a:pt x="32209" y="267702"/>
                </a:cubicBezTo>
                <a:cubicBezTo>
                  <a:pt x="-22518" y="192374"/>
                  <a:pt x="-5818" y="86940"/>
                  <a:pt x="69505" y="32210"/>
                </a:cubicBezTo>
                <a:cubicBezTo>
                  <a:pt x="107174" y="4846"/>
                  <a:pt x="152362" y="-4661"/>
                  <a:pt x="194975" y="2088"/>
                </a:cubicBezTo>
                <a:close/>
              </a:path>
            </a:pathLst>
          </a:custGeom>
          <a:gradFill>
            <a:gsLst>
              <a:gs pos="0">
                <a:schemeClr val="accent1"/>
              </a:gs>
              <a:gs pos="28000">
                <a:schemeClr val="accent1"/>
              </a:gs>
              <a:gs pos="93000">
                <a:schemeClr val="accent1">
                  <a:lumMod val="75000"/>
                </a:schemeClr>
              </a:gs>
            </a:gsLst>
            <a:lin ang="1140000" scaled="0"/>
          </a:gradFill>
          <a:ln>
            <a:noFill/>
          </a:ln>
          <a:effectLst>
            <a:outerShdw blurRad="50800" dist="50800" dir="5400000" algn="ctr" rotWithShape="0">
              <a:schemeClr val="accent1">
                <a:alpha val="18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p>
            <a:pPr algn="ctr"/>
            <a:endParaRPr lang="zh-CN" altLang="en-US">
              <a:solidFill>
                <a:schemeClr val="dk1"/>
              </a:solidFill>
            </a:endParaRPr>
          </a:p>
        </p:txBody>
      </p:sp>
      <p:sp>
        <p:nvSpPr>
          <p:cNvPr id="14" name="文本框 13"/>
          <p:cNvSpPr txBox="1"/>
          <p:nvPr/>
        </p:nvSpPr>
        <p:spPr>
          <a:xfrm>
            <a:off x="5464175" y="5718810"/>
            <a:ext cx="6001385" cy="521970"/>
          </a:xfrm>
          <a:prstGeom prst="rect">
            <a:avLst/>
          </a:prstGeom>
          <a:noFill/>
        </p:spPr>
        <p:txBody>
          <a:bodyPr wrap="square" rtlCol="0">
            <a:spAutoFit/>
          </a:bodyPr>
          <a:p>
            <a:r>
              <a:rPr lang="zh-CN" altLang="en-US" sz="2800" b="1">
                <a:solidFill>
                  <a:schemeClr val="tx1"/>
                </a:solidFill>
              </a:rPr>
              <a:t>任务</a:t>
            </a:r>
            <a:r>
              <a:rPr lang="en-US" altLang="zh-CN" sz="2800" b="1">
                <a:solidFill>
                  <a:schemeClr val="tx1"/>
                </a:solidFill>
              </a:rPr>
              <a:t>2.</a:t>
            </a:r>
            <a:r>
              <a:rPr lang="en-US" sz="2800" b="1">
                <a:solidFill>
                  <a:schemeClr val="tx1"/>
                </a:solidFill>
              </a:rPr>
              <a:t>3其他夹紧机构</a:t>
            </a:r>
            <a:endParaRPr lang="en-US" sz="2800" b="1">
              <a:solidFill>
                <a:schemeClr val="tx1"/>
              </a:solidFill>
            </a:endParaRPr>
          </a:p>
        </p:txBody>
      </p:sp>
    </p:spTree>
    <p:custDataLst>
      <p:tags r:id="rId14"/>
    </p:custData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文本框 2"/>
          <p:cNvSpPr txBox="1"/>
          <p:nvPr>
            <p:custDataLst>
              <p:tags r:id="rId1"/>
            </p:custDataLst>
          </p:nvPr>
        </p:nvSpPr>
        <p:spPr>
          <a:xfrm>
            <a:off x="1060289" y="858729"/>
            <a:ext cx="7847330" cy="739140"/>
          </a:xfrm>
          <a:prstGeom prst="rect">
            <a:avLst/>
          </a:prstGeom>
        </p:spPr>
        <p:txBody>
          <a:bodyPr vert="horz" lIns="90000" tIns="46800" rIns="90000" bIns="46800" rtlCol="0" anchor="b" anchorCtr="0">
            <a:normAutofit/>
          </a:bodyPr>
          <a:lstStyle>
            <a:lvl1pPr fontAlgn="auto">
              <a:lnSpc>
                <a:spcPct val="100000"/>
              </a:lnSpc>
              <a:spcBef>
                <a:spcPct val="0"/>
              </a:spcBef>
              <a:buNone/>
              <a:defRPr sz="3600" b="1" u="none" strike="noStrike" cap="none" spc="300" normalizeH="0" baseline="0">
                <a:uFillTx/>
                <a:latin typeface="+mj-lt"/>
                <a:ea typeface="+mj-ea"/>
                <a:cs typeface="+mj-cs"/>
              </a:defRPr>
            </a:lvl1pPr>
          </a:lstStyle>
          <a:p>
            <a:r>
              <a:rPr lang="en-US" altLang="zh-CN">
                <a:latin typeface="Arial" panose="020B0604020202020204" pitchFamily="34" charset="0"/>
                <a:ea typeface="微软雅黑" panose="020B0503020204020204" charset="-122"/>
                <a:sym typeface="+mn-ea"/>
              </a:rPr>
              <a:t>    3.</a:t>
            </a:r>
            <a:r>
              <a:rPr lang="zh-CN" altLang="en-US">
                <a:latin typeface="Arial" panose="020B0604020202020204" pitchFamily="34" charset="0"/>
                <a:ea typeface="微软雅黑" panose="020B0503020204020204" charset="-122"/>
                <a:sym typeface="+mn-ea"/>
              </a:rPr>
              <a:t>  定心夹紧机构</a:t>
            </a:r>
            <a:endParaRPr lang="zh-CN" altLang="en-US">
              <a:latin typeface="Arial" panose="020B0604020202020204" pitchFamily="34" charset="0"/>
              <a:ea typeface="微软雅黑" panose="020B0503020204020204" charset="-122"/>
              <a:sym typeface="+mn-ea"/>
            </a:endParaRPr>
          </a:p>
        </p:txBody>
      </p:sp>
      <p:sp>
        <p:nvSpPr>
          <p:cNvPr id="4" name="文本框 3"/>
          <p:cNvSpPr txBox="1"/>
          <p:nvPr>
            <p:custDataLst>
              <p:tags r:id="rId2"/>
            </p:custDataLst>
          </p:nvPr>
        </p:nvSpPr>
        <p:spPr>
          <a:xfrm>
            <a:off x="1269365" y="1597660"/>
            <a:ext cx="9819640" cy="3969385"/>
          </a:xfrm>
          <a:prstGeom prst="rect">
            <a:avLst/>
          </a:prstGeom>
          <a:noFill/>
        </p:spPr>
        <p:txBody>
          <a:bodyPr wrap="square" rtlCol="0" anchor="t">
            <a:spAutoFit/>
          </a:bodyPr>
          <a:p>
            <a:pPr indent="609600" fontAlgn="auto">
              <a:lnSpc>
                <a:spcPct val="150000"/>
              </a:lnSpc>
              <a:extLst>
                <a:ext uri="{35155182-B16C-46BC-9424-99874614C6A1}">
                  <wpsdc:indentchars xmlns:wpsdc="http://www.wps.cn/officeDocument/2017/drawingmlCustomData" val="200" checksum="4158780845"/>
                </a:ext>
              </a:extLst>
            </a:pPr>
            <a:r>
              <a:rPr lang="zh-CN" altLang="en-US" sz="2400"/>
              <a:t>(２) 弹性变形定心夹紧机构</a:t>
            </a:r>
            <a:endParaRPr lang="zh-CN" altLang="en-US" sz="2400"/>
          </a:p>
          <a:p>
            <a:pPr indent="609600" fontAlgn="auto">
              <a:lnSpc>
                <a:spcPct val="150000"/>
              </a:lnSpc>
              <a:extLst>
                <a:ext uri="{35155182-B16C-46BC-9424-99874614C6A1}">
                  <wpsdc:indentchars xmlns:wpsdc="http://www.wps.cn/officeDocument/2017/drawingmlCustomData" val="200" checksum="4158780845"/>
                </a:ext>
              </a:extLst>
            </a:pPr>
            <a:r>
              <a:rPr lang="zh-CN" altLang="en-US" sz="2400"/>
              <a:t> 弹性变形定心夹紧机构是利用弹性元件受力后的均匀变形实现对工件的定位和夹紧。 弹性变形夹紧的要点是, 弹性元件具有良好的弹性和回复性能, 且制造的精度要求较高, 以保证精确的定位和可靠的夹紧。根据弹性元件的不同, 弹性变形定心夹紧机构分为弹性夹头定心夹紧机构 (图２</a:t>
            </a:r>
            <a:r>
              <a:rPr lang="en-US" altLang="zh-CN" sz="2400"/>
              <a:t>.</a:t>
            </a:r>
            <a:r>
              <a:rPr lang="zh-CN" altLang="en-US" sz="2400"/>
              <a:t>３１) 、 碟形簧片定心夹紧机构 (图２</a:t>
            </a:r>
            <a:r>
              <a:rPr lang="en-US" altLang="zh-CN" sz="2400"/>
              <a:t>.</a:t>
            </a:r>
            <a:r>
              <a:rPr lang="zh-CN" altLang="en-US" sz="2400"/>
              <a:t>３２) 、 液体塑料定心夹紧机构和波纹套定心夹紧机构。</a:t>
            </a:r>
            <a:endParaRPr lang="zh-CN" altLang="en-US" sz="2400"/>
          </a:p>
        </p:txBody>
      </p:sp>
    </p:spTree>
    <p:custDataLst>
      <p:tags r:id="rId3"/>
    </p:custData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文本框 2"/>
          <p:cNvSpPr txBox="1"/>
          <p:nvPr>
            <p:custDataLst>
              <p:tags r:id="rId1"/>
            </p:custDataLst>
          </p:nvPr>
        </p:nvSpPr>
        <p:spPr>
          <a:xfrm>
            <a:off x="1060289" y="858729"/>
            <a:ext cx="7847330" cy="739140"/>
          </a:xfrm>
          <a:prstGeom prst="rect">
            <a:avLst/>
          </a:prstGeom>
        </p:spPr>
        <p:txBody>
          <a:bodyPr vert="horz" lIns="90000" tIns="46800" rIns="90000" bIns="46800" rtlCol="0" anchor="b" anchorCtr="0">
            <a:normAutofit/>
          </a:bodyPr>
          <a:lstStyle>
            <a:lvl1pPr fontAlgn="auto">
              <a:lnSpc>
                <a:spcPct val="100000"/>
              </a:lnSpc>
              <a:spcBef>
                <a:spcPct val="0"/>
              </a:spcBef>
              <a:buNone/>
              <a:defRPr sz="3600" b="1" u="none" strike="noStrike" cap="none" spc="300" normalizeH="0" baseline="0">
                <a:uFillTx/>
                <a:latin typeface="+mj-lt"/>
                <a:ea typeface="+mj-ea"/>
                <a:cs typeface="+mj-cs"/>
              </a:defRPr>
            </a:lvl1pPr>
          </a:lstStyle>
          <a:p>
            <a:r>
              <a:rPr lang="en-US" altLang="zh-CN">
                <a:latin typeface="Arial" panose="020B0604020202020204" pitchFamily="34" charset="0"/>
                <a:ea typeface="微软雅黑" panose="020B0503020204020204" charset="-122"/>
                <a:sym typeface="+mn-ea"/>
              </a:rPr>
              <a:t>    3.</a:t>
            </a:r>
            <a:r>
              <a:rPr lang="zh-CN" altLang="en-US">
                <a:latin typeface="Arial" panose="020B0604020202020204" pitchFamily="34" charset="0"/>
                <a:ea typeface="微软雅黑" panose="020B0503020204020204" charset="-122"/>
                <a:sym typeface="+mn-ea"/>
              </a:rPr>
              <a:t>  定心夹紧机构</a:t>
            </a:r>
            <a:endParaRPr lang="zh-CN" altLang="en-US">
              <a:latin typeface="Arial" panose="020B0604020202020204" pitchFamily="34" charset="0"/>
              <a:ea typeface="微软雅黑" panose="020B0503020204020204" charset="-122"/>
              <a:sym typeface="+mn-ea"/>
            </a:endParaRPr>
          </a:p>
        </p:txBody>
      </p:sp>
      <p:pic>
        <p:nvPicPr>
          <p:cNvPr id="2" name="图片 1"/>
          <p:cNvPicPr>
            <a:picLocks noChangeAspect="1"/>
          </p:cNvPicPr>
          <p:nvPr>
            <p:custDataLst>
              <p:tags r:id="rId2"/>
            </p:custDataLst>
          </p:nvPr>
        </p:nvPicPr>
        <p:blipFill>
          <a:blip r:embed="rId3"/>
          <a:stretch>
            <a:fillRect/>
          </a:stretch>
        </p:blipFill>
        <p:spPr>
          <a:xfrm>
            <a:off x="1737995" y="1676400"/>
            <a:ext cx="8343900" cy="4343400"/>
          </a:xfrm>
          <a:prstGeom prst="rect">
            <a:avLst/>
          </a:prstGeom>
        </p:spPr>
      </p:pic>
    </p:spTree>
    <p:custDataLst>
      <p:tags r:id="rId4"/>
    </p:custData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文本框 2"/>
          <p:cNvSpPr txBox="1"/>
          <p:nvPr>
            <p:custDataLst>
              <p:tags r:id="rId1"/>
            </p:custDataLst>
          </p:nvPr>
        </p:nvSpPr>
        <p:spPr>
          <a:xfrm>
            <a:off x="1060289" y="858729"/>
            <a:ext cx="7847330" cy="739140"/>
          </a:xfrm>
          <a:prstGeom prst="rect">
            <a:avLst/>
          </a:prstGeom>
        </p:spPr>
        <p:txBody>
          <a:bodyPr vert="horz" lIns="90000" tIns="46800" rIns="90000" bIns="46800" rtlCol="0" anchor="b" anchorCtr="0">
            <a:normAutofit/>
          </a:bodyPr>
          <a:lstStyle>
            <a:lvl1pPr fontAlgn="auto">
              <a:lnSpc>
                <a:spcPct val="100000"/>
              </a:lnSpc>
              <a:spcBef>
                <a:spcPct val="0"/>
              </a:spcBef>
              <a:buNone/>
              <a:defRPr sz="3600" b="1" u="none" strike="noStrike" cap="none" spc="300" normalizeH="0" baseline="0">
                <a:uFillTx/>
                <a:latin typeface="+mj-lt"/>
                <a:ea typeface="+mj-ea"/>
                <a:cs typeface="+mj-cs"/>
              </a:defRPr>
            </a:lvl1pPr>
          </a:lstStyle>
          <a:p>
            <a:r>
              <a:rPr lang="en-US" altLang="zh-CN">
                <a:latin typeface="Arial" panose="020B0604020202020204" pitchFamily="34" charset="0"/>
                <a:ea typeface="微软雅黑" panose="020B0503020204020204" charset="-122"/>
                <a:sym typeface="+mn-ea"/>
              </a:rPr>
              <a:t>    3.</a:t>
            </a:r>
            <a:r>
              <a:rPr lang="zh-CN" altLang="en-US">
                <a:latin typeface="Arial" panose="020B0604020202020204" pitchFamily="34" charset="0"/>
                <a:ea typeface="微软雅黑" panose="020B0503020204020204" charset="-122"/>
                <a:sym typeface="+mn-ea"/>
              </a:rPr>
              <a:t>  定心夹紧机构</a:t>
            </a:r>
            <a:endParaRPr lang="zh-CN" altLang="en-US">
              <a:latin typeface="Arial" panose="020B0604020202020204" pitchFamily="34" charset="0"/>
              <a:ea typeface="微软雅黑" panose="020B0503020204020204" charset="-122"/>
              <a:sym typeface="+mn-ea"/>
            </a:endParaRPr>
          </a:p>
        </p:txBody>
      </p:sp>
      <p:pic>
        <p:nvPicPr>
          <p:cNvPr id="2" name="图片 1"/>
          <p:cNvPicPr>
            <a:picLocks noChangeAspect="1"/>
          </p:cNvPicPr>
          <p:nvPr>
            <p:custDataLst>
              <p:tags r:id="rId2"/>
            </p:custDataLst>
          </p:nvPr>
        </p:nvPicPr>
        <p:blipFill>
          <a:blip r:embed="rId3"/>
          <a:stretch>
            <a:fillRect/>
          </a:stretch>
        </p:blipFill>
        <p:spPr>
          <a:xfrm>
            <a:off x="2233295" y="1666875"/>
            <a:ext cx="7610475" cy="5031740"/>
          </a:xfrm>
          <a:prstGeom prst="rect">
            <a:avLst/>
          </a:prstGeom>
        </p:spPr>
      </p:pic>
    </p:spTree>
    <p:custDataLst>
      <p:tags r:id="rId4"/>
    </p:custData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标题 6"/>
          <p:cNvSpPr>
            <a:spLocks noGrp="1"/>
          </p:cNvSpPr>
          <p:nvPr>
            <p:ph type="title"/>
            <p:custDataLst>
              <p:tags r:id="rId1"/>
            </p:custDataLst>
          </p:nvPr>
        </p:nvSpPr>
        <p:spPr/>
        <p:txBody>
          <a:bodyPr/>
          <a:lstStyle/>
          <a:p>
            <a:r>
              <a:rPr lang="en-US" altLang="zh-CN" dirty="0"/>
              <a:t>Thanks </a:t>
            </a:r>
            <a:br>
              <a:rPr lang="en-US" altLang="zh-CN" dirty="0"/>
            </a:br>
            <a:r>
              <a:rPr lang="en-US" altLang="zh-CN" dirty="0"/>
              <a:t>For Watching.</a:t>
            </a:r>
            <a:endParaRPr lang="en-US" altLang="zh-CN" dirty="0"/>
          </a:p>
        </p:txBody>
      </p:sp>
      <p:sp>
        <p:nvSpPr>
          <p:cNvPr id="9" name="内容占位符 8"/>
          <p:cNvSpPr>
            <a:spLocks noGrp="1"/>
          </p:cNvSpPr>
          <p:nvPr>
            <p:ph sz="quarter" idx="13"/>
            <p:custDataLst>
              <p:tags r:id="rId2"/>
            </p:custDataLst>
          </p:nvPr>
        </p:nvSpPr>
        <p:spPr/>
        <p:txBody>
          <a:bodyPr/>
          <a:lstStyle/>
          <a:p>
            <a:r>
              <a:rPr lang="zh-CN" altLang="en-US" dirty="0"/>
              <a:t>谢谢大家！</a:t>
            </a:r>
            <a:endParaRPr lang="zh-CN" altLang="en-US" dirty="0"/>
          </a:p>
        </p:txBody>
      </p:sp>
    </p:spTree>
    <p:custDataLst>
      <p:tags r:id="rId3"/>
    </p:custData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1906905" y="1120140"/>
            <a:ext cx="3189118" cy="5231765"/>
            <a:chOff x="4788" y="1764"/>
            <a:chExt cx="4073" cy="8239"/>
          </a:xfrm>
        </p:grpSpPr>
        <p:sp>
          <p:nvSpPr>
            <p:cNvPr id="10" name="圆角矩形 9"/>
            <p:cNvSpPr/>
            <p:nvPr>
              <p:custDataLst>
                <p:tags r:id="rId1"/>
              </p:custDataLst>
            </p:nvPr>
          </p:nvSpPr>
          <p:spPr>
            <a:xfrm>
              <a:off x="4788" y="1764"/>
              <a:ext cx="4073" cy="8238"/>
            </a:xfrm>
            <a:prstGeom prst="roundRect">
              <a:avLst>
                <a:gd name="adj" fmla="val 4225"/>
              </a:avLst>
            </a:prstGeom>
            <a:pattFill prst="pct5">
              <a:fgClr>
                <a:schemeClr val="tx2">
                  <a:lumMod val="90000"/>
                </a:schemeClr>
              </a:fgClr>
              <a:bgClr>
                <a:schemeClr val="bg1"/>
              </a:bgClr>
            </a:pattFill>
            <a:ln>
              <a:noFill/>
            </a:ln>
            <a:effectLst>
              <a:outerShdw blurRad="127000" dist="38100" dir="6540000" algn="tr" rotWithShape="0">
                <a:schemeClr val="tx1">
                  <a:alpha val="17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任意多边形 30"/>
            <p:cNvSpPr/>
            <p:nvPr>
              <p:custDataLst>
                <p:tags r:id="rId2"/>
              </p:custDataLst>
            </p:nvPr>
          </p:nvSpPr>
          <p:spPr>
            <a:xfrm>
              <a:off x="4788" y="7989"/>
              <a:ext cx="1269" cy="2014"/>
            </a:xfrm>
            <a:custGeom>
              <a:avLst/>
              <a:gdLst>
                <a:gd name="adj" fmla="val 5673"/>
                <a:gd name="a" fmla="pin 0 adj 50000"/>
                <a:gd name="x1" fmla="*/ ss a 100000"/>
                <a:gd name="x2" fmla="+- r 0 x1"/>
                <a:gd name="y2" fmla="+- b 0 x1"/>
                <a:gd name="il" fmla="*/ x1 29289 100000"/>
                <a:gd name="ir" fmla="+- r 0 il"/>
                <a:gd name="ib" fmla="+- b 0 il"/>
              </a:gdLst>
              <a:ahLst/>
              <a:cxnLst>
                <a:cxn ang="3">
                  <a:pos x="hc" y="t"/>
                </a:cxn>
                <a:cxn ang="cd2">
                  <a:pos x="l" y="vc"/>
                </a:cxn>
                <a:cxn ang="cd4">
                  <a:pos x="hc" y="b"/>
                </a:cxn>
                <a:cxn ang="0">
                  <a:pos x="r" y="vc"/>
                </a:cxn>
              </a:cxnLst>
              <a:rect l="l" t="t" r="r" b="b"/>
              <a:pathLst>
                <a:path w="968" h="1222">
                  <a:moveTo>
                    <a:pt x="24" y="0"/>
                  </a:moveTo>
                  <a:lnTo>
                    <a:pt x="388" y="0"/>
                  </a:lnTo>
                  <a:lnTo>
                    <a:pt x="381" y="21"/>
                  </a:lnTo>
                  <a:cubicBezTo>
                    <a:pt x="365" y="72"/>
                    <a:pt x="355" y="127"/>
                    <a:pt x="352" y="183"/>
                  </a:cubicBezTo>
                  <a:cubicBezTo>
                    <a:pt x="333" y="539"/>
                    <a:pt x="602" y="843"/>
                    <a:pt x="954" y="870"/>
                  </a:cubicBezTo>
                  <a:lnTo>
                    <a:pt x="968" y="871"/>
                  </a:lnTo>
                  <a:lnTo>
                    <a:pt x="968" y="1222"/>
                  </a:lnTo>
                  <a:lnTo>
                    <a:pt x="953" y="1222"/>
                  </a:lnTo>
                  <a:cubicBezTo>
                    <a:pt x="398" y="1193"/>
                    <a:pt x="-28" y="719"/>
                    <a:pt x="1" y="165"/>
                  </a:cubicBezTo>
                  <a:cubicBezTo>
                    <a:pt x="4" y="113"/>
                    <a:pt x="11" y="62"/>
                    <a:pt x="21" y="13"/>
                  </a:cubicBezTo>
                  <a:lnTo>
                    <a:pt x="24" y="0"/>
                  </a:lnTo>
                  <a:close/>
                </a:path>
              </a:pathLst>
            </a:custGeom>
            <a:gradFill>
              <a:gsLst>
                <a:gs pos="100000">
                  <a:schemeClr val="accent1"/>
                </a:gs>
                <a:gs pos="0">
                  <a:schemeClr val="accent1">
                    <a:alpha val="0"/>
                  </a:schemeClr>
                </a:gs>
              </a:gsLst>
              <a:path path="circle">
                <a:fillToRect l="100000" t="100000"/>
              </a:path>
              <a:tileRect r="-100000" b="-10000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grpSp>
      <p:sp>
        <p:nvSpPr>
          <p:cNvPr id="106" name="同心圆 3"/>
          <p:cNvSpPr/>
          <p:nvPr>
            <p:custDataLst>
              <p:tags r:id="rId3"/>
            </p:custDataLst>
          </p:nvPr>
        </p:nvSpPr>
        <p:spPr>
          <a:xfrm>
            <a:off x="601961" y="661042"/>
            <a:ext cx="337210" cy="337211"/>
          </a:xfrm>
          <a:custGeom>
            <a:avLst/>
            <a:gdLst>
              <a:gd name="connsiteX0" fmla="*/ 180694 w 337210"/>
              <a:gd name="connsiteY0" fmla="*/ 92284 h 337211"/>
              <a:gd name="connsiteX1" fmla="*/ 123184 w 337210"/>
              <a:gd name="connsiteY1" fmla="*/ 106093 h 337211"/>
              <a:gd name="connsiteX2" fmla="*/ 106091 w 337210"/>
              <a:gd name="connsiteY2" fmla="*/ 214024 h 337211"/>
              <a:gd name="connsiteX3" fmla="*/ 214027 w 337210"/>
              <a:gd name="connsiteY3" fmla="*/ 231121 h 337211"/>
              <a:gd name="connsiteX4" fmla="*/ 231122 w 337210"/>
              <a:gd name="connsiteY4" fmla="*/ 123186 h 337211"/>
              <a:gd name="connsiteX5" fmla="*/ 180694 w 337210"/>
              <a:gd name="connsiteY5" fmla="*/ 92284 h 337211"/>
              <a:gd name="connsiteX6" fmla="*/ 194979 w 337210"/>
              <a:gd name="connsiteY6" fmla="*/ 2087 h 337211"/>
              <a:gd name="connsiteX7" fmla="*/ 305001 w 337210"/>
              <a:gd name="connsiteY7" fmla="*/ 69509 h 337211"/>
              <a:gd name="connsiteX8" fmla="*/ 267704 w 337210"/>
              <a:gd name="connsiteY8" fmla="*/ 304998 h 337211"/>
              <a:gd name="connsiteX9" fmla="*/ 32208 w 337210"/>
              <a:gd name="connsiteY9" fmla="*/ 267704 h 337211"/>
              <a:gd name="connsiteX10" fmla="*/ 69508 w 337210"/>
              <a:gd name="connsiteY10" fmla="*/ 32211 h 337211"/>
              <a:gd name="connsiteX11" fmla="*/ 194979 w 337210"/>
              <a:gd name="connsiteY11" fmla="*/ 2087 h 3372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37210" h="337211">
                <a:moveTo>
                  <a:pt x="180694" y="92284"/>
                </a:moveTo>
                <a:cubicBezTo>
                  <a:pt x="161161" y="89190"/>
                  <a:pt x="140449" y="93549"/>
                  <a:pt x="123184" y="106093"/>
                </a:cubicBezTo>
                <a:cubicBezTo>
                  <a:pt x="88660" y="131177"/>
                  <a:pt x="81004" y="179498"/>
                  <a:pt x="106091" y="214024"/>
                </a:cubicBezTo>
                <a:cubicBezTo>
                  <a:pt x="131173" y="248556"/>
                  <a:pt x="179502" y="256208"/>
                  <a:pt x="214027" y="231121"/>
                </a:cubicBezTo>
                <a:cubicBezTo>
                  <a:pt x="248553" y="206035"/>
                  <a:pt x="256205" y="157711"/>
                  <a:pt x="231122" y="123186"/>
                </a:cubicBezTo>
                <a:cubicBezTo>
                  <a:pt x="218579" y="105923"/>
                  <a:pt x="200226" y="95378"/>
                  <a:pt x="180694" y="92284"/>
                </a:cubicBezTo>
                <a:close/>
                <a:moveTo>
                  <a:pt x="194979" y="2087"/>
                </a:moveTo>
                <a:cubicBezTo>
                  <a:pt x="237594" y="8836"/>
                  <a:pt x="277635" y="31845"/>
                  <a:pt x="305001" y="69509"/>
                </a:cubicBezTo>
                <a:cubicBezTo>
                  <a:pt x="359729" y="144837"/>
                  <a:pt x="343032" y="250273"/>
                  <a:pt x="267704" y="304998"/>
                </a:cubicBezTo>
                <a:cubicBezTo>
                  <a:pt x="192375" y="359732"/>
                  <a:pt x="86940" y="343033"/>
                  <a:pt x="32208" y="267704"/>
                </a:cubicBezTo>
                <a:cubicBezTo>
                  <a:pt x="-22517" y="192374"/>
                  <a:pt x="-5819" y="86941"/>
                  <a:pt x="69508" y="32211"/>
                </a:cubicBezTo>
                <a:cubicBezTo>
                  <a:pt x="107174" y="4847"/>
                  <a:pt x="152365" y="-4660"/>
                  <a:pt x="194979" y="2087"/>
                </a:cubicBezTo>
                <a:close/>
              </a:path>
            </a:pathLst>
          </a:custGeom>
          <a:gradFill>
            <a:gsLst>
              <a:gs pos="0">
                <a:schemeClr val="accent1"/>
              </a:gs>
              <a:gs pos="28000">
                <a:schemeClr val="accent1"/>
              </a:gs>
              <a:gs pos="93000">
                <a:schemeClr val="accent1">
                  <a:lumMod val="75000"/>
                </a:schemeClr>
              </a:gs>
            </a:gsLst>
            <a:lin ang="1140000" scaled="0"/>
          </a:gradFill>
          <a:ln>
            <a:noFill/>
          </a:ln>
          <a:effectLst>
            <a:outerShdw blurRad="50800" dist="50800" dir="5400000" algn="ctr" rotWithShape="0">
              <a:schemeClr val="accent1">
                <a:alpha val="18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solidFill>
                <a:schemeClr val="dk1"/>
              </a:solidFill>
            </a:endParaRPr>
          </a:p>
        </p:txBody>
      </p:sp>
      <p:sp>
        <p:nvSpPr>
          <p:cNvPr id="20" name="文本框 19"/>
          <p:cNvSpPr txBox="1"/>
          <p:nvPr/>
        </p:nvSpPr>
        <p:spPr>
          <a:xfrm>
            <a:off x="-5251450" y="-3041650"/>
            <a:ext cx="4064000" cy="368300"/>
          </a:xfrm>
          <a:prstGeom prst="rect">
            <a:avLst/>
          </a:prstGeom>
          <a:noFill/>
        </p:spPr>
        <p:txBody>
          <a:bodyPr wrap="square" rtlCol="0">
            <a:spAutoFit/>
          </a:bodyPr>
          <a:p>
            <a:endParaRPr lang="zh-CN" altLang="en-US"/>
          </a:p>
        </p:txBody>
      </p:sp>
      <p:sp>
        <p:nvSpPr>
          <p:cNvPr id="21" name="文本框 20"/>
          <p:cNvSpPr txBox="1"/>
          <p:nvPr/>
        </p:nvSpPr>
        <p:spPr>
          <a:xfrm>
            <a:off x="-7877175" y="-4565650"/>
            <a:ext cx="4064000" cy="368300"/>
          </a:xfrm>
          <a:prstGeom prst="rect">
            <a:avLst/>
          </a:prstGeom>
          <a:noFill/>
        </p:spPr>
        <p:txBody>
          <a:bodyPr wrap="square" rtlCol="0">
            <a:spAutoFit/>
          </a:bodyPr>
          <a:p>
            <a:endParaRPr lang="zh-CN" altLang="en-US"/>
          </a:p>
        </p:txBody>
      </p:sp>
      <p:sp>
        <p:nvSpPr>
          <p:cNvPr id="23" name="文本框 22"/>
          <p:cNvSpPr txBox="1"/>
          <p:nvPr/>
        </p:nvSpPr>
        <p:spPr>
          <a:xfrm>
            <a:off x="-9858375" y="-6089650"/>
            <a:ext cx="4064000" cy="368300"/>
          </a:xfrm>
          <a:prstGeom prst="rect">
            <a:avLst/>
          </a:prstGeom>
          <a:noFill/>
        </p:spPr>
        <p:txBody>
          <a:bodyPr wrap="square" rtlCol="0">
            <a:spAutoFit/>
          </a:bodyPr>
          <a:p>
            <a:endParaRPr lang="zh-CN" altLang="en-US"/>
          </a:p>
        </p:txBody>
      </p:sp>
      <p:sp>
        <p:nvSpPr>
          <p:cNvPr id="24" name="文本框 23"/>
          <p:cNvSpPr txBox="1"/>
          <p:nvPr/>
        </p:nvSpPr>
        <p:spPr>
          <a:xfrm>
            <a:off x="-11839575" y="-7613650"/>
            <a:ext cx="4064000" cy="368300"/>
          </a:xfrm>
          <a:prstGeom prst="rect">
            <a:avLst/>
          </a:prstGeom>
          <a:noFill/>
        </p:spPr>
        <p:txBody>
          <a:bodyPr wrap="square" rtlCol="0">
            <a:spAutoFit/>
          </a:bodyPr>
          <a:p>
            <a:endParaRPr lang="zh-CN" altLang="en-US"/>
          </a:p>
        </p:txBody>
      </p:sp>
      <p:sp>
        <p:nvSpPr>
          <p:cNvPr id="25" name="文本框 24"/>
          <p:cNvSpPr txBox="1"/>
          <p:nvPr/>
        </p:nvSpPr>
        <p:spPr>
          <a:xfrm>
            <a:off x="-13820775" y="-9137650"/>
            <a:ext cx="4064000" cy="368300"/>
          </a:xfrm>
          <a:prstGeom prst="rect">
            <a:avLst/>
          </a:prstGeom>
          <a:noFill/>
        </p:spPr>
        <p:txBody>
          <a:bodyPr wrap="square" rtlCol="0">
            <a:spAutoFit/>
          </a:bodyPr>
          <a:p>
            <a:endParaRPr lang="zh-CN" altLang="en-US"/>
          </a:p>
        </p:txBody>
      </p:sp>
      <p:sp>
        <p:nvSpPr>
          <p:cNvPr id="26" name="文本框 25"/>
          <p:cNvSpPr txBox="1"/>
          <p:nvPr/>
        </p:nvSpPr>
        <p:spPr>
          <a:xfrm>
            <a:off x="-15801975" y="-10661650"/>
            <a:ext cx="4064000" cy="368300"/>
          </a:xfrm>
          <a:prstGeom prst="rect">
            <a:avLst/>
          </a:prstGeom>
          <a:noFill/>
        </p:spPr>
        <p:txBody>
          <a:bodyPr wrap="square" rtlCol="0">
            <a:spAutoFit/>
          </a:bodyPr>
          <a:p>
            <a:endParaRPr lang="zh-CN" altLang="en-US"/>
          </a:p>
        </p:txBody>
      </p:sp>
      <p:sp>
        <p:nvSpPr>
          <p:cNvPr id="27" name="文本框 26"/>
          <p:cNvSpPr txBox="1"/>
          <p:nvPr/>
        </p:nvSpPr>
        <p:spPr>
          <a:xfrm>
            <a:off x="-17783175" y="-12185650"/>
            <a:ext cx="4064000" cy="368300"/>
          </a:xfrm>
          <a:prstGeom prst="rect">
            <a:avLst/>
          </a:prstGeom>
          <a:noFill/>
        </p:spPr>
        <p:txBody>
          <a:bodyPr wrap="square" rtlCol="0">
            <a:spAutoFit/>
          </a:bodyPr>
          <a:p>
            <a:endParaRPr lang="zh-CN" altLang="en-US"/>
          </a:p>
        </p:txBody>
      </p:sp>
      <p:sp>
        <p:nvSpPr>
          <p:cNvPr id="28" name="文本框 27"/>
          <p:cNvSpPr txBox="1"/>
          <p:nvPr/>
        </p:nvSpPr>
        <p:spPr>
          <a:xfrm>
            <a:off x="-19764375" y="-13709650"/>
            <a:ext cx="4064000" cy="368300"/>
          </a:xfrm>
          <a:prstGeom prst="rect">
            <a:avLst/>
          </a:prstGeom>
          <a:noFill/>
        </p:spPr>
        <p:txBody>
          <a:bodyPr wrap="square" rtlCol="0">
            <a:spAutoFit/>
          </a:bodyPr>
          <a:p>
            <a:endParaRPr lang="zh-CN" altLang="en-US"/>
          </a:p>
        </p:txBody>
      </p:sp>
      <p:sp>
        <p:nvSpPr>
          <p:cNvPr id="9" name="圆角矩形 8"/>
          <p:cNvSpPr/>
          <p:nvPr>
            <p:custDataLst>
              <p:tags r:id="rId4"/>
            </p:custDataLst>
          </p:nvPr>
        </p:nvSpPr>
        <p:spPr>
          <a:xfrm>
            <a:off x="601980" y="1524000"/>
            <a:ext cx="1005205" cy="4295775"/>
          </a:xfrm>
          <a:prstGeom prst="roundRect">
            <a:avLst>
              <a:gd name="adj" fmla="val 4225"/>
            </a:avLst>
          </a:prstGeom>
          <a:gradFill>
            <a:gsLst>
              <a:gs pos="8000">
                <a:schemeClr val="accent1">
                  <a:lumMod val="75000"/>
                </a:schemeClr>
              </a:gs>
              <a:gs pos="100000">
                <a:schemeClr val="accent1"/>
              </a:gs>
            </a:gsLst>
            <a:path path="circle">
              <a:fillToRect l="100000" t="100000"/>
            </a:path>
            <a:tileRect r="-100000" b="-100000"/>
          </a:gradFill>
          <a:ln>
            <a:noFill/>
          </a:ln>
          <a:effectLst>
            <a:outerShdw blurRad="342900" dist="38100" dir="6540000" sx="102000" sy="102000" algn="tr" rotWithShape="0">
              <a:schemeClr val="tx1">
                <a:alpha val="1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sz="4800"/>
              <a:t>学</a:t>
            </a:r>
            <a:endParaRPr lang="zh-CN" altLang="en-US" sz="4800"/>
          </a:p>
          <a:p>
            <a:pPr algn="ctr"/>
            <a:r>
              <a:rPr lang="zh-CN" altLang="en-US" sz="4800"/>
              <a:t>习</a:t>
            </a:r>
            <a:endParaRPr lang="zh-CN" altLang="en-US" sz="4800"/>
          </a:p>
          <a:p>
            <a:pPr algn="ctr"/>
            <a:r>
              <a:rPr lang="zh-CN" altLang="en-US" sz="4800"/>
              <a:t>目</a:t>
            </a:r>
            <a:endParaRPr lang="zh-CN" altLang="en-US" sz="4800"/>
          </a:p>
          <a:p>
            <a:pPr algn="ctr"/>
            <a:r>
              <a:rPr lang="zh-CN" altLang="en-US" sz="4800"/>
              <a:t>标</a:t>
            </a:r>
            <a:endParaRPr lang="zh-CN" altLang="en-US" sz="4800"/>
          </a:p>
        </p:txBody>
      </p:sp>
      <p:grpSp>
        <p:nvGrpSpPr>
          <p:cNvPr id="7" name="组合 6"/>
          <p:cNvGrpSpPr/>
          <p:nvPr/>
        </p:nvGrpSpPr>
        <p:grpSpPr>
          <a:xfrm>
            <a:off x="5273675" y="1120140"/>
            <a:ext cx="3328852" cy="5231765"/>
            <a:chOff x="4788" y="1764"/>
            <a:chExt cx="4073" cy="8239"/>
          </a:xfrm>
        </p:grpSpPr>
        <p:sp>
          <p:nvSpPr>
            <p:cNvPr id="11" name="圆角矩形 10"/>
            <p:cNvSpPr/>
            <p:nvPr>
              <p:custDataLst>
                <p:tags r:id="rId5"/>
              </p:custDataLst>
            </p:nvPr>
          </p:nvSpPr>
          <p:spPr>
            <a:xfrm>
              <a:off x="4788" y="1764"/>
              <a:ext cx="4073" cy="8238"/>
            </a:xfrm>
            <a:prstGeom prst="roundRect">
              <a:avLst>
                <a:gd name="adj" fmla="val 4225"/>
              </a:avLst>
            </a:prstGeom>
            <a:pattFill prst="pct5">
              <a:fgClr>
                <a:schemeClr val="tx2">
                  <a:lumMod val="90000"/>
                </a:schemeClr>
              </a:fgClr>
              <a:bgClr>
                <a:schemeClr val="bg1"/>
              </a:bgClr>
            </a:pattFill>
            <a:ln>
              <a:noFill/>
            </a:ln>
            <a:effectLst>
              <a:outerShdw blurRad="127000" dist="38100" dir="6540000" algn="tr" rotWithShape="0">
                <a:schemeClr val="tx1">
                  <a:alpha val="17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2" name="文本框 11"/>
            <p:cNvSpPr txBox="1"/>
            <p:nvPr>
              <p:custDataLst>
                <p:tags r:id="rId6"/>
              </p:custDataLst>
            </p:nvPr>
          </p:nvSpPr>
          <p:spPr>
            <a:xfrm>
              <a:off x="4956" y="2911"/>
              <a:ext cx="3182" cy="4608"/>
            </a:xfrm>
            <a:prstGeom prst="rect">
              <a:avLst/>
            </a:prstGeom>
            <a:noFill/>
          </p:spPr>
          <p:txBody>
            <a:bodyPr wrap="square" rtlCol="0">
              <a:noAutofit/>
            </a:bodyPr>
            <a:p>
              <a:endParaRPr lang="en-US" altLang="zh-CN" sz="2800" b="1">
                <a:solidFill>
                  <a:schemeClr val="accent1"/>
                </a:solidFill>
                <a:latin typeface="Arial" panose="020B0604020202020204"/>
                <a:ea typeface="微软雅黑" panose="020B0503020204020204" charset="-122"/>
                <a:cs typeface="Arial Black" panose="020B0A04020102020204" charset="0"/>
              </a:endParaRPr>
            </a:p>
            <a:p>
              <a:r>
                <a:rPr lang="en-US" altLang="zh-CN" sz="2000" b="1">
                  <a:solidFill>
                    <a:schemeClr val="accent1"/>
                  </a:solidFill>
                  <a:latin typeface="Arial" panose="020B0604020202020204"/>
                  <a:ea typeface="微软雅黑" panose="020B0503020204020204" charset="-122"/>
                  <a:cs typeface="Arial Black" panose="020B0A04020102020204" charset="0"/>
                </a:rPr>
                <a:t>１. 具备一定的夹紧机构设计能力;</a:t>
              </a:r>
              <a:endParaRPr lang="en-US" altLang="zh-CN" sz="2000" b="1">
                <a:solidFill>
                  <a:schemeClr val="accent1"/>
                </a:solidFill>
                <a:latin typeface="Arial" panose="020B0604020202020204"/>
                <a:ea typeface="微软雅黑" panose="020B0503020204020204" charset="-122"/>
                <a:cs typeface="Arial Black" panose="020B0A04020102020204" charset="0"/>
              </a:endParaRPr>
            </a:p>
            <a:p>
              <a:endParaRPr lang="en-US" altLang="zh-CN" sz="2000" b="1">
                <a:solidFill>
                  <a:schemeClr val="accent1"/>
                </a:solidFill>
                <a:latin typeface="Arial" panose="020B0604020202020204"/>
                <a:ea typeface="微软雅黑" panose="020B0503020204020204" charset="-122"/>
                <a:cs typeface="Arial Black" panose="020B0A04020102020204" charset="0"/>
              </a:endParaRPr>
            </a:p>
            <a:p>
              <a:r>
                <a:rPr lang="en-US" altLang="zh-CN" sz="2000" b="1">
                  <a:solidFill>
                    <a:schemeClr val="accent1"/>
                  </a:solidFill>
                  <a:latin typeface="Arial" panose="020B0604020202020204"/>
                  <a:ea typeface="微软雅黑" panose="020B0503020204020204" charset="-122"/>
                  <a:cs typeface="Arial Black" panose="020B0A04020102020204" charset="0"/>
                </a:rPr>
                <a:t>２.能够根据需求选择适合的夹紧机构</a:t>
              </a:r>
              <a:r>
                <a:rPr lang="zh-CN" altLang="en-US" sz="2000" b="1">
                  <a:solidFill>
                    <a:schemeClr val="accent1"/>
                  </a:solidFill>
                  <a:latin typeface="Arial" panose="020B0604020202020204"/>
                  <a:ea typeface="微软雅黑" panose="020B0503020204020204" charset="-122"/>
                  <a:cs typeface="Arial Black" panose="020B0A04020102020204" charset="0"/>
                </a:rPr>
                <a:t>。</a:t>
              </a:r>
              <a:endParaRPr lang="zh-CN" altLang="en-US" sz="2000" b="1">
                <a:solidFill>
                  <a:schemeClr val="accent1"/>
                </a:solidFill>
                <a:latin typeface="Arial" panose="020B0604020202020204"/>
                <a:ea typeface="微软雅黑" panose="020B0503020204020204" charset="-122"/>
                <a:cs typeface="Arial Black" panose="020B0A04020102020204" charset="0"/>
              </a:endParaRPr>
            </a:p>
          </p:txBody>
        </p:sp>
        <p:sp>
          <p:nvSpPr>
            <p:cNvPr id="13" name="任意多边形 12"/>
            <p:cNvSpPr/>
            <p:nvPr>
              <p:custDataLst>
                <p:tags r:id="rId7"/>
              </p:custDataLst>
            </p:nvPr>
          </p:nvSpPr>
          <p:spPr>
            <a:xfrm>
              <a:off x="4788" y="7989"/>
              <a:ext cx="1269" cy="2014"/>
            </a:xfrm>
            <a:custGeom>
              <a:avLst/>
              <a:gdLst>
                <a:gd name="adj" fmla="val 5673"/>
                <a:gd name="a" fmla="pin 0 adj 50000"/>
                <a:gd name="x1" fmla="*/ ss a 100000"/>
                <a:gd name="x2" fmla="+- r 0 x1"/>
                <a:gd name="y2" fmla="+- b 0 x1"/>
                <a:gd name="il" fmla="*/ x1 29289 100000"/>
                <a:gd name="ir" fmla="+- r 0 il"/>
                <a:gd name="ib" fmla="+- b 0 il"/>
              </a:gdLst>
              <a:ahLst/>
              <a:cxnLst>
                <a:cxn ang="3">
                  <a:pos x="hc" y="t"/>
                </a:cxn>
                <a:cxn ang="cd2">
                  <a:pos x="l" y="vc"/>
                </a:cxn>
                <a:cxn ang="cd4">
                  <a:pos x="hc" y="b"/>
                </a:cxn>
                <a:cxn ang="0">
                  <a:pos x="r" y="vc"/>
                </a:cxn>
              </a:cxnLst>
              <a:rect l="l" t="t" r="r" b="b"/>
              <a:pathLst>
                <a:path w="968" h="1222">
                  <a:moveTo>
                    <a:pt x="24" y="0"/>
                  </a:moveTo>
                  <a:lnTo>
                    <a:pt x="388" y="0"/>
                  </a:lnTo>
                  <a:lnTo>
                    <a:pt x="381" y="21"/>
                  </a:lnTo>
                  <a:cubicBezTo>
                    <a:pt x="365" y="72"/>
                    <a:pt x="355" y="127"/>
                    <a:pt x="352" y="183"/>
                  </a:cubicBezTo>
                  <a:cubicBezTo>
                    <a:pt x="333" y="539"/>
                    <a:pt x="602" y="843"/>
                    <a:pt x="954" y="870"/>
                  </a:cubicBezTo>
                  <a:lnTo>
                    <a:pt x="968" y="871"/>
                  </a:lnTo>
                  <a:lnTo>
                    <a:pt x="968" y="1222"/>
                  </a:lnTo>
                  <a:lnTo>
                    <a:pt x="953" y="1222"/>
                  </a:lnTo>
                  <a:cubicBezTo>
                    <a:pt x="398" y="1193"/>
                    <a:pt x="-28" y="719"/>
                    <a:pt x="1" y="165"/>
                  </a:cubicBezTo>
                  <a:cubicBezTo>
                    <a:pt x="4" y="113"/>
                    <a:pt x="11" y="62"/>
                    <a:pt x="21" y="13"/>
                  </a:cubicBezTo>
                  <a:lnTo>
                    <a:pt x="24" y="0"/>
                  </a:lnTo>
                  <a:close/>
                </a:path>
              </a:pathLst>
            </a:custGeom>
            <a:gradFill>
              <a:gsLst>
                <a:gs pos="100000">
                  <a:schemeClr val="accent1"/>
                </a:gs>
                <a:gs pos="0">
                  <a:schemeClr val="accent1">
                    <a:alpha val="0"/>
                  </a:schemeClr>
                </a:gs>
              </a:gsLst>
              <a:path path="circle">
                <a:fillToRect l="100000" t="100000"/>
              </a:path>
              <a:tileRect r="-100000" b="-10000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lang="zh-CN" altLang="en-US"/>
            </a:p>
          </p:txBody>
        </p:sp>
      </p:grpSp>
      <p:grpSp>
        <p:nvGrpSpPr>
          <p:cNvPr id="14" name="组合 13"/>
          <p:cNvGrpSpPr/>
          <p:nvPr/>
        </p:nvGrpSpPr>
        <p:grpSpPr>
          <a:xfrm>
            <a:off x="8739505" y="1093470"/>
            <a:ext cx="3355340" cy="5231765"/>
            <a:chOff x="4788" y="1764"/>
            <a:chExt cx="4072" cy="8239"/>
          </a:xfrm>
        </p:grpSpPr>
        <p:sp>
          <p:nvSpPr>
            <p:cNvPr id="15" name="圆角矩形 14"/>
            <p:cNvSpPr/>
            <p:nvPr>
              <p:custDataLst>
                <p:tags r:id="rId8"/>
              </p:custDataLst>
            </p:nvPr>
          </p:nvSpPr>
          <p:spPr>
            <a:xfrm>
              <a:off x="4788" y="1764"/>
              <a:ext cx="4073" cy="8238"/>
            </a:xfrm>
            <a:prstGeom prst="roundRect">
              <a:avLst>
                <a:gd name="adj" fmla="val 4225"/>
              </a:avLst>
            </a:prstGeom>
            <a:pattFill prst="pct5">
              <a:fgClr>
                <a:schemeClr val="tx2">
                  <a:lumMod val="90000"/>
                </a:schemeClr>
              </a:fgClr>
              <a:bgClr>
                <a:schemeClr val="bg1"/>
              </a:bgClr>
            </a:pattFill>
            <a:ln>
              <a:noFill/>
            </a:ln>
            <a:effectLst>
              <a:outerShdw blurRad="127000" dist="38100" dir="6540000" algn="tr" rotWithShape="0">
                <a:schemeClr val="tx1">
                  <a:alpha val="17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文本框 15"/>
            <p:cNvSpPr txBox="1"/>
            <p:nvPr>
              <p:custDataLst>
                <p:tags r:id="rId9"/>
              </p:custDataLst>
            </p:nvPr>
          </p:nvSpPr>
          <p:spPr>
            <a:xfrm>
              <a:off x="4956" y="2156"/>
              <a:ext cx="3182" cy="5363"/>
            </a:xfrm>
            <a:prstGeom prst="rect">
              <a:avLst/>
            </a:prstGeom>
            <a:noFill/>
          </p:spPr>
          <p:txBody>
            <a:bodyPr wrap="square" rtlCol="0">
              <a:noAutofit/>
            </a:bodyPr>
            <a:lstStyle/>
            <a:p>
              <a:endParaRPr lang="zh-CN" altLang="en-US" sz="4000" b="1">
                <a:solidFill>
                  <a:schemeClr val="accent1"/>
                </a:solidFill>
                <a:latin typeface="Arial" panose="020B0604020202020204"/>
                <a:ea typeface="微软雅黑" panose="020B0503020204020204" charset="-122"/>
                <a:cs typeface="Arial Black" panose="020B0A04020102020204" charset="0"/>
              </a:endParaRPr>
            </a:p>
            <a:p>
              <a:endParaRPr lang="en-US" altLang="zh-CN" sz="2800" b="1">
                <a:solidFill>
                  <a:schemeClr val="accent1"/>
                </a:solidFill>
                <a:latin typeface="Arial" panose="020B0604020202020204"/>
                <a:ea typeface="微软雅黑" panose="020B0503020204020204" charset="-122"/>
                <a:cs typeface="Arial Black" panose="020B0A04020102020204" charset="0"/>
              </a:endParaRPr>
            </a:p>
            <a:p>
              <a:r>
                <a:rPr lang="en-US" altLang="zh-CN" sz="2000" b="1">
                  <a:solidFill>
                    <a:schemeClr val="accent1"/>
                  </a:solidFill>
                  <a:latin typeface="Arial" panose="020B0604020202020204"/>
                  <a:ea typeface="微软雅黑" panose="020B0503020204020204" charset="-122"/>
                  <a:cs typeface="Arial Black" panose="020B0A04020102020204" charset="0"/>
                </a:rPr>
                <a:t>１. 认识了解其他夹紧机构;</a:t>
              </a:r>
              <a:endParaRPr lang="en-US" altLang="zh-CN" sz="2000" b="1">
                <a:solidFill>
                  <a:schemeClr val="accent1"/>
                </a:solidFill>
                <a:latin typeface="Arial" panose="020B0604020202020204"/>
                <a:ea typeface="微软雅黑" panose="020B0503020204020204" charset="-122"/>
                <a:cs typeface="Arial Black" panose="020B0A04020102020204" charset="0"/>
              </a:endParaRPr>
            </a:p>
            <a:p>
              <a:endParaRPr lang="en-US" altLang="zh-CN" sz="2000" b="1">
                <a:solidFill>
                  <a:schemeClr val="accent1"/>
                </a:solidFill>
                <a:latin typeface="Arial" panose="020B0604020202020204"/>
                <a:ea typeface="微软雅黑" panose="020B0503020204020204" charset="-122"/>
                <a:cs typeface="Arial Black" panose="020B0A04020102020204" charset="0"/>
              </a:endParaRPr>
            </a:p>
            <a:p>
              <a:r>
                <a:rPr lang="en-US" altLang="zh-CN" sz="2000" b="1">
                  <a:solidFill>
                    <a:schemeClr val="accent1"/>
                  </a:solidFill>
                  <a:latin typeface="Arial" panose="020B0604020202020204"/>
                  <a:ea typeface="微软雅黑" panose="020B0503020204020204" charset="-122"/>
                  <a:cs typeface="Arial Black" panose="020B0A04020102020204" charset="0"/>
                </a:rPr>
                <a:t>２. 具备一定的夹紧机构创新设计素质</a:t>
              </a:r>
              <a:r>
                <a:rPr lang="zh-CN" altLang="en-US" sz="2000" b="1">
                  <a:solidFill>
                    <a:schemeClr val="accent1"/>
                  </a:solidFill>
                  <a:latin typeface="Arial" panose="020B0604020202020204"/>
                  <a:ea typeface="微软雅黑" panose="020B0503020204020204" charset="-122"/>
                  <a:cs typeface="Arial Black" panose="020B0A04020102020204" charset="0"/>
                </a:rPr>
                <a:t>。</a:t>
              </a:r>
              <a:endParaRPr lang="zh-CN" altLang="en-US" sz="2000" b="1">
                <a:solidFill>
                  <a:schemeClr val="accent1"/>
                </a:solidFill>
                <a:latin typeface="Arial" panose="020B0604020202020204"/>
                <a:ea typeface="微软雅黑" panose="020B0503020204020204" charset="-122"/>
                <a:cs typeface="Arial Black" panose="020B0A04020102020204" charset="0"/>
              </a:endParaRPr>
            </a:p>
          </p:txBody>
        </p:sp>
        <p:sp>
          <p:nvSpPr>
            <p:cNvPr id="19" name="任意多边形 18"/>
            <p:cNvSpPr/>
            <p:nvPr>
              <p:custDataLst>
                <p:tags r:id="rId10"/>
              </p:custDataLst>
            </p:nvPr>
          </p:nvSpPr>
          <p:spPr>
            <a:xfrm>
              <a:off x="4788" y="7989"/>
              <a:ext cx="1269" cy="2014"/>
            </a:xfrm>
            <a:custGeom>
              <a:avLst/>
              <a:gdLst>
                <a:gd name="adj" fmla="val 5673"/>
                <a:gd name="a" fmla="pin 0 adj 50000"/>
                <a:gd name="x1" fmla="*/ ss a 100000"/>
                <a:gd name="x2" fmla="+- r 0 x1"/>
                <a:gd name="y2" fmla="+- b 0 x1"/>
                <a:gd name="il" fmla="*/ x1 29289 100000"/>
                <a:gd name="ir" fmla="+- r 0 il"/>
                <a:gd name="ib" fmla="+- b 0 il"/>
              </a:gdLst>
              <a:ahLst/>
              <a:cxnLst>
                <a:cxn ang="3">
                  <a:pos x="hc" y="t"/>
                </a:cxn>
                <a:cxn ang="cd2">
                  <a:pos x="l" y="vc"/>
                </a:cxn>
                <a:cxn ang="cd4">
                  <a:pos x="hc" y="b"/>
                </a:cxn>
                <a:cxn ang="0">
                  <a:pos x="r" y="vc"/>
                </a:cxn>
              </a:cxnLst>
              <a:rect l="l" t="t" r="r" b="b"/>
              <a:pathLst>
                <a:path w="968" h="1222">
                  <a:moveTo>
                    <a:pt x="24" y="0"/>
                  </a:moveTo>
                  <a:lnTo>
                    <a:pt x="388" y="0"/>
                  </a:lnTo>
                  <a:lnTo>
                    <a:pt x="381" y="21"/>
                  </a:lnTo>
                  <a:cubicBezTo>
                    <a:pt x="365" y="72"/>
                    <a:pt x="355" y="127"/>
                    <a:pt x="352" y="183"/>
                  </a:cubicBezTo>
                  <a:cubicBezTo>
                    <a:pt x="333" y="539"/>
                    <a:pt x="602" y="843"/>
                    <a:pt x="954" y="870"/>
                  </a:cubicBezTo>
                  <a:lnTo>
                    <a:pt x="968" y="871"/>
                  </a:lnTo>
                  <a:lnTo>
                    <a:pt x="968" y="1222"/>
                  </a:lnTo>
                  <a:lnTo>
                    <a:pt x="953" y="1222"/>
                  </a:lnTo>
                  <a:cubicBezTo>
                    <a:pt x="398" y="1193"/>
                    <a:pt x="-28" y="719"/>
                    <a:pt x="1" y="165"/>
                  </a:cubicBezTo>
                  <a:cubicBezTo>
                    <a:pt x="4" y="113"/>
                    <a:pt x="11" y="62"/>
                    <a:pt x="21" y="13"/>
                  </a:cubicBezTo>
                  <a:lnTo>
                    <a:pt x="24" y="0"/>
                  </a:lnTo>
                  <a:close/>
                </a:path>
              </a:pathLst>
            </a:custGeom>
            <a:gradFill>
              <a:gsLst>
                <a:gs pos="100000">
                  <a:schemeClr val="accent1"/>
                </a:gs>
                <a:gs pos="0">
                  <a:schemeClr val="accent1">
                    <a:alpha val="0"/>
                  </a:schemeClr>
                </a:gs>
              </a:gsLst>
              <a:path path="circle">
                <a:fillToRect l="100000" t="100000"/>
              </a:path>
              <a:tileRect r="-100000" b="-10000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grpSp>
      <p:sp>
        <p:nvSpPr>
          <p:cNvPr id="2" name="圆角矩形 1"/>
          <p:cNvSpPr/>
          <p:nvPr/>
        </p:nvSpPr>
        <p:spPr>
          <a:xfrm>
            <a:off x="2068830" y="838200"/>
            <a:ext cx="2929255" cy="685165"/>
          </a:xfrm>
          <a:prstGeom prst="roundRect">
            <a:avLst/>
          </a:prstGeom>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sz="2400" b="1">
                <a:solidFill>
                  <a:schemeClr val="tx1"/>
                </a:solidFill>
                <a:latin typeface="Arial" panose="020B0604020202020204"/>
                <a:ea typeface="微软雅黑" panose="020B0503020204020204" charset="-122"/>
                <a:cs typeface="Arial Black" panose="020B0A04020102020204" charset="0"/>
                <a:sym typeface="+mn-ea"/>
              </a:rPr>
              <a:t>知识目标</a:t>
            </a:r>
            <a:endParaRPr lang="zh-CN" altLang="en-US" sz="2400" b="1">
              <a:solidFill>
                <a:schemeClr val="tx1"/>
              </a:solidFill>
              <a:latin typeface="Arial" panose="020B0604020202020204"/>
              <a:ea typeface="微软雅黑" panose="020B0503020204020204" charset="-122"/>
              <a:cs typeface="Arial Black" panose="020B0A04020102020204" charset="0"/>
              <a:sym typeface="+mn-ea"/>
            </a:endParaRPr>
          </a:p>
        </p:txBody>
      </p:sp>
      <p:sp>
        <p:nvSpPr>
          <p:cNvPr id="3" name="文本框 2"/>
          <p:cNvSpPr txBox="1"/>
          <p:nvPr/>
        </p:nvSpPr>
        <p:spPr>
          <a:xfrm>
            <a:off x="2149475" y="2406015"/>
            <a:ext cx="2766695" cy="1630045"/>
          </a:xfrm>
          <a:prstGeom prst="rect">
            <a:avLst/>
          </a:prstGeom>
          <a:noFill/>
        </p:spPr>
        <p:txBody>
          <a:bodyPr wrap="square" rtlCol="0">
            <a:spAutoFit/>
          </a:bodyPr>
          <a:p>
            <a:r>
              <a:rPr lang="en-US" altLang="zh-CN" sz="2000" b="1">
                <a:solidFill>
                  <a:schemeClr val="accent1"/>
                </a:solidFill>
                <a:latin typeface="Arial" panose="020B0604020202020204"/>
                <a:ea typeface="微软雅黑" panose="020B0503020204020204" charset="-122"/>
                <a:cs typeface="Arial Black" panose="020B0A04020102020204" charset="0"/>
                <a:sym typeface="+mn-ea"/>
              </a:rPr>
              <a:t>１. 了解其他夹紧机构的工作原理;</a:t>
            </a:r>
            <a:endParaRPr lang="en-US" altLang="zh-CN" sz="2000" b="1">
              <a:solidFill>
                <a:schemeClr val="accent1"/>
              </a:solidFill>
              <a:latin typeface="Arial" panose="020B0604020202020204"/>
              <a:ea typeface="微软雅黑" panose="020B0503020204020204" charset="-122"/>
              <a:cs typeface="Arial Black" panose="020B0A04020102020204" charset="0"/>
              <a:sym typeface="+mn-ea"/>
            </a:endParaRPr>
          </a:p>
          <a:p>
            <a:endParaRPr lang="en-US" altLang="zh-CN" sz="2000" b="1">
              <a:solidFill>
                <a:schemeClr val="accent1"/>
              </a:solidFill>
              <a:latin typeface="Arial" panose="020B0604020202020204"/>
              <a:ea typeface="微软雅黑" panose="020B0503020204020204" charset="-122"/>
              <a:cs typeface="Arial Black" panose="020B0A04020102020204" charset="0"/>
              <a:sym typeface="+mn-ea"/>
            </a:endParaRPr>
          </a:p>
          <a:p>
            <a:r>
              <a:rPr lang="en-US" altLang="zh-CN" sz="2000" b="1">
                <a:solidFill>
                  <a:schemeClr val="accent1"/>
                </a:solidFill>
                <a:latin typeface="Arial" panose="020B0604020202020204"/>
                <a:ea typeface="微软雅黑" panose="020B0503020204020204" charset="-122"/>
                <a:cs typeface="Arial Black" panose="020B0A04020102020204" charset="0"/>
                <a:sym typeface="+mn-ea"/>
              </a:rPr>
              <a:t>２.掌握其他夹紧机构夹紧力的计算方法</a:t>
            </a:r>
            <a:r>
              <a:rPr lang="zh-CN" altLang="en-US" sz="2000" b="1">
                <a:solidFill>
                  <a:schemeClr val="accent1"/>
                </a:solidFill>
                <a:latin typeface="Arial" panose="020B0604020202020204"/>
                <a:ea typeface="微软雅黑" panose="020B0503020204020204" charset="-122"/>
                <a:cs typeface="Arial Black" panose="020B0A04020102020204" charset="0"/>
                <a:sym typeface="+mn-ea"/>
              </a:rPr>
              <a:t>。</a:t>
            </a:r>
            <a:endParaRPr lang="zh-CN" altLang="en-US" sz="2000" b="1">
              <a:solidFill>
                <a:schemeClr val="accent1"/>
              </a:solidFill>
              <a:latin typeface="Arial" panose="020B0604020202020204"/>
              <a:ea typeface="微软雅黑" panose="020B0503020204020204" charset="-122"/>
              <a:cs typeface="Arial Black" panose="020B0A04020102020204" charset="0"/>
              <a:sym typeface="+mn-ea"/>
            </a:endParaRPr>
          </a:p>
        </p:txBody>
      </p:sp>
      <p:sp>
        <p:nvSpPr>
          <p:cNvPr id="4" name="圆角矩形 3"/>
          <p:cNvSpPr/>
          <p:nvPr>
            <p:custDataLst>
              <p:tags r:id="rId11"/>
            </p:custDataLst>
          </p:nvPr>
        </p:nvSpPr>
        <p:spPr>
          <a:xfrm>
            <a:off x="5474335" y="838835"/>
            <a:ext cx="2929255" cy="685165"/>
          </a:xfrm>
          <a:prstGeom prst="roundRect">
            <a:avLst/>
          </a:prstGeom>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sz="2400" b="1">
                <a:solidFill>
                  <a:schemeClr val="tx1"/>
                </a:solidFill>
                <a:latin typeface="Arial" panose="020B0604020202020204"/>
                <a:ea typeface="微软雅黑" panose="020B0503020204020204" charset="-122"/>
                <a:cs typeface="Arial Black" panose="020B0A04020102020204" charset="0"/>
                <a:sym typeface="+mn-ea"/>
              </a:rPr>
              <a:t>技能目标</a:t>
            </a:r>
            <a:endParaRPr lang="zh-CN" altLang="en-US" sz="2400" b="1">
              <a:solidFill>
                <a:schemeClr val="tx1"/>
              </a:solidFill>
              <a:latin typeface="Arial" panose="020B0604020202020204"/>
              <a:ea typeface="微软雅黑" panose="020B0503020204020204" charset="-122"/>
              <a:cs typeface="Arial Black" panose="020B0A04020102020204" charset="0"/>
              <a:sym typeface="+mn-ea"/>
            </a:endParaRPr>
          </a:p>
        </p:txBody>
      </p:sp>
      <p:sp>
        <p:nvSpPr>
          <p:cNvPr id="5" name="圆角矩形 4"/>
          <p:cNvSpPr/>
          <p:nvPr>
            <p:custDataLst>
              <p:tags r:id="rId12"/>
            </p:custDataLst>
          </p:nvPr>
        </p:nvSpPr>
        <p:spPr>
          <a:xfrm>
            <a:off x="8977630" y="870585"/>
            <a:ext cx="2929255" cy="685165"/>
          </a:xfrm>
          <a:prstGeom prst="roundRect">
            <a:avLst/>
          </a:prstGeom>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sz="2400" b="1">
                <a:solidFill>
                  <a:schemeClr val="tx1"/>
                </a:solidFill>
                <a:latin typeface="Arial" panose="020B0604020202020204"/>
                <a:ea typeface="微软雅黑" panose="020B0503020204020204" charset="-122"/>
                <a:cs typeface="Arial Black" panose="020B0A04020102020204" charset="0"/>
                <a:sym typeface="+mn-ea"/>
              </a:rPr>
              <a:t>素养目标</a:t>
            </a:r>
            <a:endParaRPr lang="zh-CN" altLang="en-US" sz="2400" b="1">
              <a:solidFill>
                <a:schemeClr val="tx1"/>
              </a:solidFill>
              <a:latin typeface="Arial" panose="020B0604020202020204"/>
              <a:ea typeface="微软雅黑" panose="020B0503020204020204" charset="-122"/>
              <a:cs typeface="Arial Black" panose="020B0A04020102020204" charset="0"/>
              <a:sym typeface="+mn-ea"/>
            </a:endParaRPr>
          </a:p>
        </p:txBody>
      </p:sp>
    </p:spTree>
    <p:custDataLst>
      <p:tags r:id="rId13"/>
    </p:custData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同心圆 13"/>
          <p:cNvSpPr/>
          <p:nvPr>
            <p:custDataLst>
              <p:tags r:id="rId1"/>
            </p:custDataLst>
          </p:nvPr>
        </p:nvSpPr>
        <p:spPr>
          <a:xfrm rot="19440000" flipH="1">
            <a:off x="11440795" y="3066825"/>
            <a:ext cx="337185" cy="337185"/>
          </a:xfrm>
          <a:prstGeom prst="donut">
            <a:avLst>
              <a:gd name="adj" fmla="val 27083"/>
            </a:avLst>
          </a:prstGeom>
          <a:gradFill>
            <a:gsLst>
              <a:gs pos="0">
                <a:schemeClr val="accent1"/>
              </a:gs>
              <a:gs pos="28000">
                <a:schemeClr val="accent1"/>
              </a:gs>
              <a:gs pos="93000">
                <a:schemeClr val="accent1">
                  <a:lumMod val="75000"/>
                </a:schemeClr>
              </a:gs>
            </a:gsLst>
            <a:lin ang="1140000" scaled="0"/>
          </a:gradFill>
          <a:ln>
            <a:noFill/>
          </a:ln>
          <a:effectLst>
            <a:outerShdw blurRad="50800" dist="50800" dir="5400000" algn="ctr" rotWithShape="0">
              <a:schemeClr val="accent1">
                <a:alpha val="18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dk1"/>
              </a:solidFill>
            </a:endParaRPr>
          </a:p>
        </p:txBody>
      </p:sp>
      <p:sp>
        <p:nvSpPr>
          <p:cNvPr id="86" name="同心圆 85"/>
          <p:cNvSpPr/>
          <p:nvPr>
            <p:custDataLst>
              <p:tags r:id="rId2"/>
            </p:custDataLst>
          </p:nvPr>
        </p:nvSpPr>
        <p:spPr>
          <a:xfrm rot="19440000" flipH="1">
            <a:off x="7905115" y="3066825"/>
            <a:ext cx="337185" cy="337185"/>
          </a:xfrm>
          <a:prstGeom prst="donut">
            <a:avLst>
              <a:gd name="adj" fmla="val 27083"/>
            </a:avLst>
          </a:prstGeom>
          <a:gradFill>
            <a:gsLst>
              <a:gs pos="0">
                <a:schemeClr val="accent1"/>
              </a:gs>
              <a:gs pos="28000">
                <a:schemeClr val="accent1"/>
              </a:gs>
              <a:gs pos="93000">
                <a:schemeClr val="accent1">
                  <a:lumMod val="75000"/>
                </a:schemeClr>
              </a:gs>
            </a:gsLst>
            <a:lin ang="1140000" scaled="0"/>
          </a:gradFill>
          <a:ln>
            <a:noFill/>
          </a:ln>
          <a:effectLst>
            <a:outerShdw blurRad="50800" dist="50800" dir="5400000" algn="ctr" rotWithShape="0">
              <a:schemeClr val="accent1">
                <a:alpha val="18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dk1"/>
              </a:solidFill>
            </a:endParaRPr>
          </a:p>
        </p:txBody>
      </p:sp>
      <p:sp>
        <p:nvSpPr>
          <p:cNvPr id="87" name="同心圆 86"/>
          <p:cNvSpPr/>
          <p:nvPr>
            <p:custDataLst>
              <p:tags r:id="rId3"/>
            </p:custDataLst>
          </p:nvPr>
        </p:nvSpPr>
        <p:spPr>
          <a:xfrm rot="19440000" flipH="1">
            <a:off x="4328795" y="3066825"/>
            <a:ext cx="337185" cy="337185"/>
          </a:xfrm>
          <a:prstGeom prst="donut">
            <a:avLst>
              <a:gd name="adj" fmla="val 27083"/>
            </a:avLst>
          </a:prstGeom>
          <a:gradFill>
            <a:gsLst>
              <a:gs pos="0">
                <a:schemeClr val="accent1"/>
              </a:gs>
              <a:gs pos="28000">
                <a:schemeClr val="accent1"/>
              </a:gs>
              <a:gs pos="93000">
                <a:schemeClr val="accent1">
                  <a:lumMod val="75000"/>
                </a:schemeClr>
              </a:gs>
            </a:gsLst>
            <a:lin ang="1140000" scaled="0"/>
          </a:gradFill>
          <a:ln>
            <a:noFill/>
          </a:ln>
          <a:effectLst>
            <a:outerShdw blurRad="50800" dist="50800" dir="5400000" algn="ctr" rotWithShape="0">
              <a:schemeClr val="accent1">
                <a:alpha val="18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dk1"/>
              </a:solidFill>
            </a:endParaRPr>
          </a:p>
        </p:txBody>
      </p:sp>
      <p:sp>
        <p:nvSpPr>
          <p:cNvPr id="10" name="圆角矩形 9"/>
          <p:cNvSpPr/>
          <p:nvPr>
            <p:custDataLst>
              <p:tags r:id="rId4"/>
            </p:custDataLst>
          </p:nvPr>
        </p:nvSpPr>
        <p:spPr>
          <a:xfrm>
            <a:off x="1397000" y="3226845"/>
            <a:ext cx="3120390" cy="1320800"/>
          </a:xfrm>
          <a:prstGeom prst="roundRect">
            <a:avLst>
              <a:gd name="adj" fmla="val 4398"/>
            </a:avLst>
          </a:prstGeom>
          <a:solidFill>
            <a:schemeClr val="bg1"/>
          </a:solidFill>
          <a:ln>
            <a:noFill/>
          </a:ln>
          <a:effectLst>
            <a:outerShdw blurRad="165100" dist="38100" dir="2760000" algn="l" rotWithShape="0">
              <a:schemeClr val="accent1">
                <a:lumMod val="50000"/>
                <a:alpha val="17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文本框 10"/>
          <p:cNvSpPr txBox="1"/>
          <p:nvPr>
            <p:custDataLst>
              <p:tags r:id="rId5"/>
            </p:custDataLst>
          </p:nvPr>
        </p:nvSpPr>
        <p:spPr>
          <a:xfrm>
            <a:off x="1938655" y="3355115"/>
            <a:ext cx="594360" cy="419100"/>
          </a:xfrm>
          <a:prstGeom prst="rect">
            <a:avLst/>
          </a:prstGeom>
          <a:noFill/>
        </p:spPr>
        <p:txBody>
          <a:bodyPr wrap="square" rtlCol="0">
            <a:normAutofit fontScale="85000" lnSpcReduction="20000"/>
          </a:bodyPr>
          <a:lstStyle/>
          <a:p>
            <a:r>
              <a:rPr lang="en-US" sz="2800" b="1" dirty="0">
                <a:solidFill>
                  <a:schemeClr val="accent1"/>
                </a:solidFill>
                <a:latin typeface="Arial" panose="020B0604020202020204" pitchFamily="34" charset="0"/>
                <a:ea typeface="微软雅黑" panose="020B0503020204020204" charset="-122"/>
                <a:cs typeface="Bahnschrift" panose="020B0502040204020203" charset="0"/>
              </a:rPr>
              <a:t>01</a:t>
            </a:r>
            <a:endParaRPr lang="en-US" sz="2800" b="1" dirty="0">
              <a:solidFill>
                <a:schemeClr val="accent1"/>
              </a:solidFill>
              <a:latin typeface="Arial" panose="020B0604020202020204" pitchFamily="34" charset="0"/>
              <a:ea typeface="微软雅黑" panose="020B0503020204020204" charset="-122"/>
              <a:cs typeface="Bahnschrift" panose="020B0502040204020203" charset="0"/>
            </a:endParaRPr>
          </a:p>
        </p:txBody>
      </p:sp>
      <p:sp>
        <p:nvSpPr>
          <p:cNvPr id="15" name="圆角矩形 14"/>
          <p:cNvSpPr/>
          <p:nvPr>
            <p:custDataLst>
              <p:tags r:id="rId6"/>
            </p:custDataLst>
          </p:nvPr>
        </p:nvSpPr>
        <p:spPr>
          <a:xfrm>
            <a:off x="1397000" y="3226845"/>
            <a:ext cx="353695" cy="1320800"/>
          </a:xfrm>
          <a:prstGeom prst="roundRect">
            <a:avLst>
              <a:gd name="adj" fmla="val 4398"/>
            </a:avLst>
          </a:prstGeom>
          <a:pattFill prst="wdDnDiag">
            <a:fgClr>
              <a:schemeClr val="accent1">
                <a:lumMod val="75000"/>
              </a:schemeClr>
            </a:fgClr>
            <a:bgClr>
              <a:schemeClr val="accent1"/>
            </a:bgClr>
          </a:patt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6" name="文本框 15"/>
          <p:cNvSpPr txBox="1"/>
          <p:nvPr>
            <p:custDataLst>
              <p:tags r:id="rId7"/>
            </p:custDataLst>
          </p:nvPr>
        </p:nvSpPr>
        <p:spPr>
          <a:xfrm>
            <a:off x="1938655" y="3869465"/>
            <a:ext cx="2508885" cy="607060"/>
          </a:xfrm>
          <a:prstGeom prst="rect">
            <a:avLst/>
          </a:prstGeom>
          <a:noFill/>
          <a:effectLst/>
        </p:spPr>
        <p:txBody>
          <a:bodyPr wrap="square" rtlCol="0">
            <a:normAutofit/>
          </a:bodyPr>
          <a:lstStyle/>
          <a:p>
            <a:pPr algn="l"/>
            <a:r>
              <a:rPr lang="zh-CN" altLang="en-US" sz="2400" b="1">
                <a:solidFill>
                  <a:schemeClr val="tx1"/>
                </a:solidFill>
                <a:latin typeface="Arial" panose="020B0604020202020204" pitchFamily="34" charset="0"/>
                <a:ea typeface="微软雅黑" panose="020B0503020204020204" charset="-122"/>
              </a:rPr>
              <a:t> 偏心轮夹紧机构</a:t>
            </a:r>
            <a:endParaRPr lang="zh-CN" altLang="en-US" sz="2400" b="1">
              <a:solidFill>
                <a:schemeClr val="tx1"/>
              </a:solidFill>
              <a:latin typeface="Arial" panose="020B0604020202020204" pitchFamily="34" charset="0"/>
              <a:ea typeface="微软雅黑" panose="020B0503020204020204" charset="-122"/>
            </a:endParaRPr>
          </a:p>
        </p:txBody>
      </p:sp>
      <p:sp>
        <p:nvSpPr>
          <p:cNvPr id="23" name="圆角矩形 22"/>
          <p:cNvSpPr/>
          <p:nvPr>
            <p:custDataLst>
              <p:tags r:id="rId8"/>
            </p:custDataLst>
          </p:nvPr>
        </p:nvSpPr>
        <p:spPr>
          <a:xfrm>
            <a:off x="4953000" y="3226845"/>
            <a:ext cx="3120390" cy="1320800"/>
          </a:xfrm>
          <a:prstGeom prst="roundRect">
            <a:avLst>
              <a:gd name="adj" fmla="val 4398"/>
            </a:avLst>
          </a:prstGeom>
          <a:solidFill>
            <a:schemeClr val="bg1"/>
          </a:solidFill>
          <a:ln>
            <a:noFill/>
          </a:ln>
          <a:effectLst>
            <a:outerShdw blurRad="165100" dist="38100" dir="2760000" algn="l" rotWithShape="0">
              <a:schemeClr val="accent1">
                <a:lumMod val="50000"/>
                <a:alpha val="17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文本框 24"/>
          <p:cNvSpPr txBox="1"/>
          <p:nvPr>
            <p:custDataLst>
              <p:tags r:id="rId9"/>
            </p:custDataLst>
          </p:nvPr>
        </p:nvSpPr>
        <p:spPr>
          <a:xfrm>
            <a:off x="5494655" y="3355115"/>
            <a:ext cx="594360" cy="419100"/>
          </a:xfrm>
          <a:prstGeom prst="rect">
            <a:avLst/>
          </a:prstGeom>
          <a:noFill/>
        </p:spPr>
        <p:txBody>
          <a:bodyPr wrap="square" rtlCol="0">
            <a:normAutofit fontScale="85000" lnSpcReduction="20000"/>
          </a:bodyPr>
          <a:lstStyle/>
          <a:p>
            <a:r>
              <a:rPr lang="en-US" sz="2800" b="1">
                <a:solidFill>
                  <a:schemeClr val="accent1"/>
                </a:solidFill>
                <a:latin typeface="Arial" panose="020B0604020202020204" pitchFamily="34" charset="0"/>
                <a:ea typeface="微软雅黑" panose="020B0503020204020204" charset="-122"/>
                <a:cs typeface="Bahnschrift" panose="020B0502040204020203" charset="0"/>
              </a:rPr>
              <a:t>02</a:t>
            </a:r>
            <a:endParaRPr lang="en-US" sz="2800" b="1">
              <a:solidFill>
                <a:schemeClr val="accent1"/>
              </a:solidFill>
              <a:latin typeface="Arial" panose="020B0604020202020204" pitchFamily="34" charset="0"/>
              <a:ea typeface="微软雅黑" panose="020B0503020204020204" charset="-122"/>
              <a:cs typeface="Bahnschrift" panose="020B0502040204020203" charset="0"/>
            </a:endParaRPr>
          </a:p>
        </p:txBody>
      </p:sp>
      <p:sp>
        <p:nvSpPr>
          <p:cNvPr id="26" name="圆角矩形 25"/>
          <p:cNvSpPr/>
          <p:nvPr>
            <p:custDataLst>
              <p:tags r:id="rId10"/>
            </p:custDataLst>
          </p:nvPr>
        </p:nvSpPr>
        <p:spPr>
          <a:xfrm>
            <a:off x="4953000" y="3226845"/>
            <a:ext cx="353695" cy="1320800"/>
          </a:xfrm>
          <a:prstGeom prst="roundRect">
            <a:avLst>
              <a:gd name="adj" fmla="val 4398"/>
            </a:avLst>
          </a:prstGeom>
          <a:pattFill prst="wdDnDiag">
            <a:fgClr>
              <a:schemeClr val="accent1">
                <a:lumMod val="75000"/>
              </a:schemeClr>
            </a:fgClr>
            <a:bgClr>
              <a:schemeClr val="accent1"/>
            </a:bgClr>
          </a:patt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文本框 26"/>
          <p:cNvSpPr txBox="1"/>
          <p:nvPr>
            <p:custDataLst>
              <p:tags r:id="rId11"/>
            </p:custDataLst>
          </p:nvPr>
        </p:nvSpPr>
        <p:spPr>
          <a:xfrm>
            <a:off x="5494655" y="3869465"/>
            <a:ext cx="2508885" cy="607060"/>
          </a:xfrm>
          <a:prstGeom prst="rect">
            <a:avLst/>
          </a:prstGeom>
          <a:noFill/>
          <a:effectLst/>
        </p:spPr>
        <p:txBody>
          <a:bodyPr wrap="square" rtlCol="0">
            <a:normAutofit/>
          </a:bodyPr>
          <a:lstStyle/>
          <a:p>
            <a:pPr algn="l"/>
            <a:r>
              <a:rPr lang="zh-CN" altLang="en-US" sz="2400" b="1">
                <a:solidFill>
                  <a:schemeClr val="tx1"/>
                </a:solidFill>
                <a:latin typeface="Arial" panose="020B0604020202020204" pitchFamily="34" charset="0"/>
                <a:ea typeface="微软雅黑" panose="020B0503020204020204" charset="-122"/>
              </a:rPr>
              <a:t>联动夹紧机构</a:t>
            </a:r>
            <a:endParaRPr lang="zh-CN" altLang="en-US" sz="2400" b="1">
              <a:solidFill>
                <a:schemeClr val="tx1"/>
              </a:solidFill>
              <a:latin typeface="Arial" panose="020B0604020202020204" pitchFamily="34" charset="0"/>
              <a:ea typeface="微软雅黑" panose="020B0503020204020204" charset="-122"/>
            </a:endParaRPr>
          </a:p>
        </p:txBody>
      </p:sp>
      <p:sp>
        <p:nvSpPr>
          <p:cNvPr id="35" name="圆角矩形 34"/>
          <p:cNvSpPr/>
          <p:nvPr>
            <p:custDataLst>
              <p:tags r:id="rId12"/>
            </p:custDataLst>
          </p:nvPr>
        </p:nvSpPr>
        <p:spPr>
          <a:xfrm>
            <a:off x="8509000" y="3226845"/>
            <a:ext cx="3120390" cy="1320800"/>
          </a:xfrm>
          <a:prstGeom prst="roundRect">
            <a:avLst>
              <a:gd name="adj" fmla="val 4398"/>
            </a:avLst>
          </a:prstGeom>
          <a:solidFill>
            <a:schemeClr val="bg1"/>
          </a:solidFill>
          <a:ln>
            <a:noFill/>
          </a:ln>
          <a:effectLst>
            <a:outerShdw blurRad="165100" dist="38100" dir="2760000" algn="l" rotWithShape="0">
              <a:schemeClr val="accent1">
                <a:lumMod val="50000"/>
                <a:alpha val="17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文本框 38"/>
          <p:cNvSpPr txBox="1"/>
          <p:nvPr>
            <p:custDataLst>
              <p:tags r:id="rId13"/>
            </p:custDataLst>
          </p:nvPr>
        </p:nvSpPr>
        <p:spPr>
          <a:xfrm>
            <a:off x="9050655" y="3355115"/>
            <a:ext cx="594360" cy="419100"/>
          </a:xfrm>
          <a:prstGeom prst="rect">
            <a:avLst/>
          </a:prstGeom>
          <a:noFill/>
        </p:spPr>
        <p:txBody>
          <a:bodyPr wrap="square" rtlCol="0">
            <a:normAutofit fontScale="85000" lnSpcReduction="20000"/>
          </a:bodyPr>
          <a:lstStyle/>
          <a:p>
            <a:r>
              <a:rPr lang="en-US" sz="2800" b="1">
                <a:solidFill>
                  <a:schemeClr val="accent1"/>
                </a:solidFill>
                <a:latin typeface="Arial" panose="020B0604020202020204" pitchFamily="34" charset="0"/>
                <a:ea typeface="微软雅黑" panose="020B0503020204020204" charset="-122"/>
                <a:cs typeface="Bahnschrift" panose="020B0502040204020203" charset="0"/>
              </a:rPr>
              <a:t>03</a:t>
            </a:r>
            <a:endParaRPr lang="en-US" sz="2800" b="1">
              <a:solidFill>
                <a:schemeClr val="accent1"/>
              </a:solidFill>
              <a:latin typeface="Arial" panose="020B0604020202020204" pitchFamily="34" charset="0"/>
              <a:ea typeface="微软雅黑" panose="020B0503020204020204" charset="-122"/>
              <a:cs typeface="Bahnschrift" panose="020B0502040204020203" charset="0"/>
            </a:endParaRPr>
          </a:p>
        </p:txBody>
      </p:sp>
      <p:sp>
        <p:nvSpPr>
          <p:cNvPr id="40" name="圆角矩形 39"/>
          <p:cNvSpPr/>
          <p:nvPr>
            <p:custDataLst>
              <p:tags r:id="rId14"/>
            </p:custDataLst>
          </p:nvPr>
        </p:nvSpPr>
        <p:spPr>
          <a:xfrm>
            <a:off x="8509000" y="3226845"/>
            <a:ext cx="353695" cy="1320800"/>
          </a:xfrm>
          <a:prstGeom prst="roundRect">
            <a:avLst>
              <a:gd name="adj" fmla="val 4398"/>
            </a:avLst>
          </a:prstGeom>
          <a:pattFill prst="wdDnDiag">
            <a:fgClr>
              <a:schemeClr val="accent1">
                <a:lumMod val="75000"/>
              </a:schemeClr>
            </a:fgClr>
            <a:bgClr>
              <a:schemeClr val="accent1"/>
            </a:bgClr>
          </a:patt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文本框 40"/>
          <p:cNvSpPr txBox="1"/>
          <p:nvPr>
            <p:custDataLst>
              <p:tags r:id="rId15"/>
            </p:custDataLst>
          </p:nvPr>
        </p:nvSpPr>
        <p:spPr>
          <a:xfrm>
            <a:off x="9050655" y="3869465"/>
            <a:ext cx="2508885" cy="607060"/>
          </a:xfrm>
          <a:prstGeom prst="rect">
            <a:avLst/>
          </a:prstGeom>
          <a:noFill/>
          <a:effectLst/>
        </p:spPr>
        <p:txBody>
          <a:bodyPr wrap="square" rtlCol="0">
            <a:normAutofit/>
          </a:bodyPr>
          <a:lstStyle/>
          <a:p>
            <a:pPr algn="l"/>
            <a:r>
              <a:rPr lang="zh-CN" altLang="en-US" sz="2400" b="1">
                <a:solidFill>
                  <a:schemeClr val="tx1"/>
                </a:solidFill>
                <a:latin typeface="Arial" panose="020B0604020202020204" pitchFamily="34" charset="0"/>
                <a:ea typeface="微软雅黑" panose="020B0503020204020204" charset="-122"/>
              </a:rPr>
              <a:t> 定心夹紧机构</a:t>
            </a:r>
            <a:endParaRPr lang="zh-CN" altLang="en-US" sz="2400" b="1">
              <a:solidFill>
                <a:schemeClr val="tx1"/>
              </a:solidFill>
              <a:latin typeface="Arial" panose="020B0604020202020204" pitchFamily="34" charset="0"/>
              <a:ea typeface="微软雅黑" panose="020B0503020204020204" charset="-122"/>
            </a:endParaRPr>
          </a:p>
        </p:txBody>
      </p:sp>
      <p:sp>
        <p:nvSpPr>
          <p:cNvPr id="77" name="文本框 76"/>
          <p:cNvSpPr txBox="1"/>
          <p:nvPr>
            <p:custDataLst>
              <p:tags r:id="rId16"/>
            </p:custDataLst>
          </p:nvPr>
        </p:nvSpPr>
        <p:spPr>
          <a:xfrm>
            <a:off x="1290320" y="998855"/>
            <a:ext cx="1874520" cy="962660"/>
          </a:xfrm>
          <a:prstGeom prst="rect">
            <a:avLst/>
          </a:prstGeom>
          <a:noFill/>
        </p:spPr>
        <p:txBody>
          <a:bodyPr wrap="square" rtlCol="0" anchor="t" anchorCtr="0">
            <a:normAutofit fontScale="90000"/>
          </a:bodyPr>
          <a:lstStyle/>
          <a:p>
            <a:pPr algn="dist">
              <a:lnSpc>
                <a:spcPct val="100000"/>
              </a:lnSpc>
              <a:spcBef>
                <a:spcPts val="0"/>
              </a:spcBef>
              <a:spcAft>
                <a:spcPts val="0"/>
              </a:spcAft>
            </a:pPr>
            <a:r>
              <a:rPr lang="zh-CN" altLang="en-US" sz="6000" b="1" dirty="0">
                <a:gradFill>
                  <a:gsLst>
                    <a:gs pos="100000">
                      <a:schemeClr val="accent1">
                        <a:lumMod val="75000"/>
                      </a:schemeClr>
                    </a:gs>
                    <a:gs pos="4000">
                      <a:schemeClr val="accent1">
                        <a:lumMod val="60000"/>
                        <a:lumOff val="40000"/>
                      </a:schemeClr>
                    </a:gs>
                    <a:gs pos="33000">
                      <a:schemeClr val="accent1"/>
                    </a:gs>
                  </a:gsLst>
                  <a:lin ang="2700000" scaled="0"/>
                  <a:tileRect/>
                </a:gradFill>
                <a:latin typeface="Arial" panose="020B0604020202020204" pitchFamily="34" charset="0"/>
                <a:ea typeface="微软雅黑" panose="020B0503020204020204" charset="-122"/>
              </a:rPr>
              <a:t>目 录</a:t>
            </a:r>
            <a:endParaRPr lang="zh-CN" altLang="en-US" sz="6000" b="1" dirty="0">
              <a:gradFill>
                <a:gsLst>
                  <a:gs pos="100000">
                    <a:schemeClr val="accent1">
                      <a:lumMod val="75000"/>
                    </a:schemeClr>
                  </a:gs>
                  <a:gs pos="4000">
                    <a:schemeClr val="accent1">
                      <a:lumMod val="60000"/>
                      <a:lumOff val="40000"/>
                    </a:schemeClr>
                  </a:gs>
                  <a:gs pos="33000">
                    <a:schemeClr val="accent1"/>
                  </a:gs>
                </a:gsLst>
                <a:lin ang="2700000" scaled="0"/>
                <a:tileRect/>
              </a:gradFill>
              <a:latin typeface="Arial" panose="020B0604020202020204" pitchFamily="34" charset="0"/>
              <a:ea typeface="微软雅黑" panose="020B0503020204020204" charset="-122"/>
            </a:endParaRPr>
          </a:p>
        </p:txBody>
      </p:sp>
    </p:spTree>
    <p:custDataLst>
      <p:tags r:id="rId17"/>
    </p:custData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文本框 2"/>
          <p:cNvSpPr txBox="1"/>
          <p:nvPr>
            <p:custDataLst>
              <p:tags r:id="rId1"/>
            </p:custDataLst>
          </p:nvPr>
        </p:nvSpPr>
        <p:spPr>
          <a:xfrm>
            <a:off x="1060289" y="858729"/>
            <a:ext cx="7847330" cy="739140"/>
          </a:xfrm>
          <a:prstGeom prst="rect">
            <a:avLst/>
          </a:prstGeom>
        </p:spPr>
        <p:txBody>
          <a:bodyPr vert="horz" lIns="90000" tIns="46800" rIns="90000" bIns="46800" rtlCol="0" anchor="b" anchorCtr="0">
            <a:normAutofit/>
          </a:bodyPr>
          <a:lstStyle>
            <a:lvl1pPr fontAlgn="auto">
              <a:lnSpc>
                <a:spcPct val="100000"/>
              </a:lnSpc>
              <a:spcBef>
                <a:spcPct val="0"/>
              </a:spcBef>
              <a:buNone/>
              <a:defRPr sz="3600" b="1" u="none" strike="noStrike" cap="none" spc="300" normalizeH="0" baseline="0">
                <a:uFillTx/>
                <a:latin typeface="+mj-lt"/>
                <a:ea typeface="+mj-ea"/>
                <a:cs typeface="+mj-cs"/>
              </a:defRPr>
            </a:lvl1pPr>
          </a:lstStyle>
          <a:p>
            <a:r>
              <a:rPr lang="en-US" altLang="zh-CN">
                <a:latin typeface="Arial" panose="020B0604020202020204" pitchFamily="34" charset="0"/>
                <a:ea typeface="微软雅黑" panose="020B0503020204020204" charset="-122"/>
                <a:sym typeface="+mn-ea"/>
              </a:rPr>
              <a:t>    1.</a:t>
            </a:r>
            <a:r>
              <a:rPr lang="zh-CN" altLang="en-US">
                <a:latin typeface="Arial" panose="020B0604020202020204" pitchFamily="34" charset="0"/>
                <a:ea typeface="微软雅黑" panose="020B0503020204020204" charset="-122"/>
                <a:sym typeface="+mn-ea"/>
              </a:rPr>
              <a:t>偏心轮夹紧机构</a:t>
            </a:r>
            <a:endParaRPr lang="zh-CN" altLang="en-US">
              <a:latin typeface="Arial" panose="020B0604020202020204" pitchFamily="34" charset="0"/>
              <a:ea typeface="微软雅黑" panose="020B0503020204020204" charset="-122"/>
              <a:sym typeface="+mn-ea"/>
            </a:endParaRPr>
          </a:p>
        </p:txBody>
      </p:sp>
      <p:sp>
        <p:nvSpPr>
          <p:cNvPr id="4" name="文本框 3"/>
          <p:cNvSpPr txBox="1"/>
          <p:nvPr/>
        </p:nvSpPr>
        <p:spPr>
          <a:xfrm>
            <a:off x="1355090" y="1925320"/>
            <a:ext cx="9819640" cy="1198880"/>
          </a:xfrm>
          <a:prstGeom prst="rect">
            <a:avLst/>
          </a:prstGeom>
          <a:noFill/>
        </p:spPr>
        <p:txBody>
          <a:bodyPr wrap="square" rtlCol="0" anchor="t">
            <a:spAutoFit/>
          </a:bodyPr>
          <a:p>
            <a:pPr indent="609600" fontAlgn="auto">
              <a:lnSpc>
                <a:spcPct val="150000"/>
              </a:lnSpc>
              <a:extLst>
                <a:ext uri="{35155182-B16C-46BC-9424-99874614C6A1}">
                  <wpsdc:indentchars xmlns:wpsdc="http://www.wps.cn/officeDocument/2017/drawingmlCustomData" val="200" checksum="4158780845"/>
                </a:ext>
              </a:extLst>
            </a:pPr>
            <a:r>
              <a:rPr lang="zh-CN" altLang="en-US" sz="2400"/>
              <a:t>使用偏心件直接或间接夹紧工件的机构, 称为偏心轮夹紧机构, 偏心轮分为径面偏心轮和端面偏心轮, 常用径面偏心轮。</a:t>
            </a:r>
            <a:endParaRPr lang="zh-CN" altLang="en-US" sz="2400"/>
          </a:p>
        </p:txBody>
      </p:sp>
      <p:sp>
        <p:nvSpPr>
          <p:cNvPr id="2" name="文本框 1"/>
          <p:cNvSpPr txBox="1"/>
          <p:nvPr/>
        </p:nvSpPr>
        <p:spPr>
          <a:xfrm>
            <a:off x="1143000" y="213360"/>
            <a:ext cx="10734040" cy="460375"/>
          </a:xfrm>
          <a:prstGeom prst="rect">
            <a:avLst/>
          </a:prstGeom>
          <a:noFill/>
        </p:spPr>
        <p:txBody>
          <a:bodyPr wrap="square" rtlCol="0" anchor="t">
            <a:spAutoFit/>
          </a:bodyPr>
          <a:p>
            <a:r>
              <a:rPr lang="zh-CN" altLang="en-US" sz="2400"/>
              <a:t>其他夹紧机构包括偏心轮夹紧机构、 联动夹紧机构、 定心夹紧机构等</a:t>
            </a:r>
            <a:r>
              <a:rPr lang="zh-CN" altLang="en-US"/>
              <a:t>。</a:t>
            </a:r>
            <a:endParaRPr lang="zh-CN" altLang="en-US"/>
          </a:p>
        </p:txBody>
      </p:sp>
    </p:spTree>
    <p:custDataLst>
      <p:tags r:id="rId2"/>
    </p:custData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文本框 2"/>
          <p:cNvSpPr txBox="1"/>
          <p:nvPr>
            <p:custDataLst>
              <p:tags r:id="rId1"/>
            </p:custDataLst>
          </p:nvPr>
        </p:nvSpPr>
        <p:spPr>
          <a:xfrm>
            <a:off x="1060289" y="287229"/>
            <a:ext cx="7847330" cy="739140"/>
          </a:xfrm>
          <a:prstGeom prst="rect">
            <a:avLst/>
          </a:prstGeom>
        </p:spPr>
        <p:txBody>
          <a:bodyPr vert="horz" lIns="90000" tIns="46800" rIns="90000" bIns="46800" rtlCol="0" anchor="b" anchorCtr="0">
            <a:normAutofit/>
          </a:bodyPr>
          <a:lstStyle>
            <a:lvl1pPr fontAlgn="auto">
              <a:lnSpc>
                <a:spcPct val="100000"/>
              </a:lnSpc>
              <a:spcBef>
                <a:spcPct val="0"/>
              </a:spcBef>
              <a:buNone/>
              <a:defRPr sz="3600" b="1" u="none" strike="noStrike" cap="none" spc="300" normalizeH="0" baseline="0">
                <a:uFillTx/>
                <a:latin typeface="+mj-lt"/>
                <a:ea typeface="+mj-ea"/>
                <a:cs typeface="+mj-cs"/>
              </a:defRPr>
            </a:lvl1pPr>
          </a:lstStyle>
          <a:p>
            <a:r>
              <a:rPr lang="en-US" altLang="zh-CN">
                <a:latin typeface="Arial" panose="020B0604020202020204" pitchFamily="34" charset="0"/>
                <a:ea typeface="微软雅黑" panose="020B0503020204020204" charset="-122"/>
                <a:sym typeface="+mn-ea"/>
              </a:rPr>
              <a:t>    1.</a:t>
            </a:r>
            <a:r>
              <a:rPr lang="zh-CN" altLang="en-US">
                <a:latin typeface="Arial" panose="020B0604020202020204" pitchFamily="34" charset="0"/>
                <a:ea typeface="微软雅黑" panose="020B0503020204020204" charset="-122"/>
                <a:sym typeface="+mn-ea"/>
              </a:rPr>
              <a:t>偏心轮夹紧机构</a:t>
            </a:r>
            <a:endParaRPr lang="zh-CN" altLang="en-US">
              <a:latin typeface="Arial" panose="020B0604020202020204" pitchFamily="34" charset="0"/>
              <a:ea typeface="微软雅黑" panose="020B0503020204020204" charset="-122"/>
              <a:sym typeface="+mn-ea"/>
            </a:endParaRPr>
          </a:p>
        </p:txBody>
      </p:sp>
      <p:sp>
        <p:nvSpPr>
          <p:cNvPr id="4" name="文本框 3"/>
          <p:cNvSpPr txBox="1"/>
          <p:nvPr>
            <p:custDataLst>
              <p:tags r:id="rId2"/>
            </p:custDataLst>
          </p:nvPr>
        </p:nvSpPr>
        <p:spPr>
          <a:xfrm>
            <a:off x="888365" y="1122045"/>
            <a:ext cx="10600055" cy="2306955"/>
          </a:xfrm>
          <a:prstGeom prst="rect">
            <a:avLst/>
          </a:prstGeom>
          <a:noFill/>
        </p:spPr>
        <p:txBody>
          <a:bodyPr wrap="square" rtlCol="0" anchor="t">
            <a:spAutoFit/>
          </a:bodyPr>
          <a:p>
            <a:pPr indent="609600" fontAlgn="auto">
              <a:lnSpc>
                <a:spcPct val="150000"/>
              </a:lnSpc>
              <a:extLst>
                <a:ext uri="{35155182-B16C-46BC-9424-99874614C6A1}">
                  <wpsdc:indentchars xmlns:wpsdc="http://www.wps.cn/officeDocument/2017/drawingmlCustomData" val="200" checksum="4158780845"/>
                </a:ext>
              </a:extLst>
            </a:pPr>
            <a:r>
              <a:rPr lang="zh-CN" altLang="en-US" sz="2400"/>
              <a:t>(１) 径面偏心轮夹紧机构</a:t>
            </a:r>
            <a:endParaRPr lang="zh-CN" altLang="en-US" sz="2400"/>
          </a:p>
          <a:p>
            <a:pPr indent="609600" fontAlgn="auto">
              <a:lnSpc>
                <a:spcPct val="150000"/>
              </a:lnSpc>
              <a:extLst>
                <a:ext uri="{35155182-B16C-46BC-9424-99874614C6A1}">
                  <wpsdc:indentchars xmlns:wpsdc="http://www.wps.cn/officeDocument/2017/drawingmlCustomData" val="200" checksum="4158780845"/>
                </a:ext>
              </a:extLst>
            </a:pPr>
            <a:r>
              <a:rPr lang="zh-CN" altLang="en-US" sz="2400"/>
              <a:t> 径面偏心轮的夹紧通常与压板或压块结合起来使用, 组成压板(或压块) 式径面偏心轮夹紧机构. 按其使用的压板运动方式的不同, 分为移动式压板径面偏心轮夹紧机构 (图２</a:t>
            </a:r>
            <a:r>
              <a:rPr lang="en-US" altLang="zh-CN" sz="2400"/>
              <a:t>.</a:t>
            </a:r>
            <a:r>
              <a:rPr lang="zh-CN" altLang="en-US" sz="2400"/>
              <a:t>２２) 和转动式压板径面偏心轮夹紧机构 (图２</a:t>
            </a:r>
            <a:r>
              <a:rPr lang="en-US" altLang="zh-CN" sz="2400"/>
              <a:t>.</a:t>
            </a:r>
            <a:r>
              <a:rPr lang="zh-CN" altLang="en-US" sz="2400"/>
              <a:t>２３) 。</a:t>
            </a:r>
            <a:endParaRPr lang="zh-CN" altLang="en-US" sz="2400"/>
          </a:p>
        </p:txBody>
      </p:sp>
      <p:pic>
        <p:nvPicPr>
          <p:cNvPr id="5" name="图片 4"/>
          <p:cNvPicPr>
            <a:picLocks noChangeAspect="1"/>
          </p:cNvPicPr>
          <p:nvPr>
            <p:custDataLst>
              <p:tags r:id="rId3"/>
            </p:custDataLst>
          </p:nvPr>
        </p:nvPicPr>
        <p:blipFill>
          <a:blip r:embed="rId4"/>
          <a:stretch>
            <a:fillRect/>
          </a:stretch>
        </p:blipFill>
        <p:spPr>
          <a:xfrm>
            <a:off x="1252220" y="3524885"/>
            <a:ext cx="8181975" cy="2990850"/>
          </a:xfrm>
          <a:prstGeom prst="rect">
            <a:avLst/>
          </a:prstGeom>
        </p:spPr>
      </p:pic>
    </p:spTree>
    <p:custDataLst>
      <p:tags r:id="rId5"/>
    </p:custData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文本框 2"/>
          <p:cNvSpPr txBox="1"/>
          <p:nvPr>
            <p:custDataLst>
              <p:tags r:id="rId1"/>
            </p:custDataLst>
          </p:nvPr>
        </p:nvSpPr>
        <p:spPr>
          <a:xfrm>
            <a:off x="1060289" y="858729"/>
            <a:ext cx="7847330" cy="739140"/>
          </a:xfrm>
          <a:prstGeom prst="rect">
            <a:avLst/>
          </a:prstGeom>
        </p:spPr>
        <p:txBody>
          <a:bodyPr vert="horz" lIns="90000" tIns="46800" rIns="90000" bIns="46800" rtlCol="0" anchor="b" anchorCtr="0">
            <a:normAutofit/>
          </a:bodyPr>
          <a:lstStyle>
            <a:lvl1pPr fontAlgn="auto">
              <a:lnSpc>
                <a:spcPct val="100000"/>
              </a:lnSpc>
              <a:spcBef>
                <a:spcPct val="0"/>
              </a:spcBef>
              <a:buNone/>
              <a:defRPr sz="3600" b="1" u="none" strike="noStrike" cap="none" spc="300" normalizeH="0" baseline="0">
                <a:uFillTx/>
                <a:latin typeface="+mj-lt"/>
                <a:ea typeface="+mj-ea"/>
                <a:cs typeface="+mj-cs"/>
              </a:defRPr>
            </a:lvl1pPr>
          </a:lstStyle>
          <a:p>
            <a:r>
              <a:rPr lang="en-US" altLang="zh-CN">
                <a:latin typeface="Arial" panose="020B0604020202020204" pitchFamily="34" charset="0"/>
                <a:ea typeface="微软雅黑" panose="020B0503020204020204" charset="-122"/>
                <a:sym typeface="+mn-ea"/>
              </a:rPr>
              <a:t>    1.</a:t>
            </a:r>
            <a:r>
              <a:rPr lang="zh-CN" altLang="en-US">
                <a:latin typeface="Arial" panose="020B0604020202020204" pitchFamily="34" charset="0"/>
                <a:ea typeface="微软雅黑" panose="020B0503020204020204" charset="-122"/>
                <a:sym typeface="+mn-ea"/>
              </a:rPr>
              <a:t>偏心轮夹紧机构</a:t>
            </a:r>
            <a:endParaRPr lang="zh-CN" altLang="en-US">
              <a:latin typeface="Arial" panose="020B0604020202020204" pitchFamily="34" charset="0"/>
              <a:ea typeface="微软雅黑" panose="020B0503020204020204" charset="-122"/>
              <a:sym typeface="+mn-ea"/>
            </a:endParaRPr>
          </a:p>
        </p:txBody>
      </p:sp>
      <p:pic>
        <p:nvPicPr>
          <p:cNvPr id="2" name="图片 1"/>
          <p:cNvPicPr>
            <a:picLocks noChangeAspect="1"/>
          </p:cNvPicPr>
          <p:nvPr>
            <p:custDataLst>
              <p:tags r:id="rId2"/>
            </p:custDataLst>
          </p:nvPr>
        </p:nvPicPr>
        <p:blipFill>
          <a:blip r:embed="rId3"/>
          <a:stretch>
            <a:fillRect/>
          </a:stretch>
        </p:blipFill>
        <p:spPr>
          <a:xfrm>
            <a:off x="1576070" y="2085975"/>
            <a:ext cx="8162925" cy="3143250"/>
          </a:xfrm>
          <a:prstGeom prst="rect">
            <a:avLst/>
          </a:prstGeom>
        </p:spPr>
      </p:pic>
    </p:spTree>
    <p:custDataLst>
      <p:tags r:id="rId4"/>
    </p:custData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文本框 2"/>
          <p:cNvSpPr txBox="1"/>
          <p:nvPr>
            <p:custDataLst>
              <p:tags r:id="rId1"/>
            </p:custDataLst>
          </p:nvPr>
        </p:nvSpPr>
        <p:spPr>
          <a:xfrm>
            <a:off x="1060289" y="858729"/>
            <a:ext cx="7847330" cy="739140"/>
          </a:xfrm>
          <a:prstGeom prst="rect">
            <a:avLst/>
          </a:prstGeom>
        </p:spPr>
        <p:txBody>
          <a:bodyPr vert="horz" lIns="90000" tIns="46800" rIns="90000" bIns="46800" rtlCol="0" anchor="b" anchorCtr="0">
            <a:normAutofit/>
          </a:bodyPr>
          <a:lstStyle>
            <a:lvl1pPr fontAlgn="auto">
              <a:lnSpc>
                <a:spcPct val="100000"/>
              </a:lnSpc>
              <a:spcBef>
                <a:spcPct val="0"/>
              </a:spcBef>
              <a:buNone/>
              <a:defRPr sz="3600" b="1" u="none" strike="noStrike" cap="none" spc="300" normalizeH="0" baseline="0">
                <a:uFillTx/>
                <a:latin typeface="+mj-lt"/>
                <a:ea typeface="+mj-ea"/>
                <a:cs typeface="+mj-cs"/>
              </a:defRPr>
            </a:lvl1pPr>
          </a:lstStyle>
          <a:p>
            <a:r>
              <a:rPr lang="en-US" altLang="zh-CN">
                <a:latin typeface="Arial" panose="020B0604020202020204" pitchFamily="34" charset="0"/>
                <a:ea typeface="微软雅黑" panose="020B0503020204020204" charset="-122"/>
                <a:sym typeface="+mn-ea"/>
              </a:rPr>
              <a:t>    1.</a:t>
            </a:r>
            <a:r>
              <a:rPr lang="zh-CN" altLang="en-US">
                <a:latin typeface="Arial" panose="020B0604020202020204" pitchFamily="34" charset="0"/>
                <a:ea typeface="微软雅黑" panose="020B0503020204020204" charset="-122"/>
                <a:sym typeface="+mn-ea"/>
              </a:rPr>
              <a:t>偏心轮夹紧机构</a:t>
            </a:r>
            <a:endParaRPr lang="zh-CN" altLang="en-US">
              <a:latin typeface="Arial" panose="020B0604020202020204" pitchFamily="34" charset="0"/>
              <a:ea typeface="微软雅黑" panose="020B0503020204020204" charset="-122"/>
              <a:sym typeface="+mn-ea"/>
            </a:endParaRPr>
          </a:p>
        </p:txBody>
      </p:sp>
      <p:sp>
        <p:nvSpPr>
          <p:cNvPr id="4" name="文本框 3"/>
          <p:cNvSpPr txBox="1"/>
          <p:nvPr>
            <p:custDataLst>
              <p:tags r:id="rId2"/>
            </p:custDataLst>
          </p:nvPr>
        </p:nvSpPr>
        <p:spPr>
          <a:xfrm>
            <a:off x="784225" y="1597660"/>
            <a:ext cx="11304270" cy="2306955"/>
          </a:xfrm>
          <a:prstGeom prst="rect">
            <a:avLst/>
          </a:prstGeom>
          <a:noFill/>
        </p:spPr>
        <p:txBody>
          <a:bodyPr wrap="square" rtlCol="0" anchor="t">
            <a:spAutoFit/>
          </a:bodyPr>
          <a:p>
            <a:pPr indent="609600" fontAlgn="auto">
              <a:lnSpc>
                <a:spcPct val="150000"/>
              </a:lnSpc>
              <a:extLst>
                <a:ext uri="{35155182-B16C-46BC-9424-99874614C6A1}">
                  <wpsdc:indentchars xmlns:wpsdc="http://www.wps.cn/officeDocument/2017/drawingmlCustomData" val="200" checksum="4158780845"/>
                </a:ext>
              </a:extLst>
            </a:pPr>
            <a:r>
              <a:rPr lang="zh-CN" altLang="en-US" sz="2400"/>
              <a:t>①夹紧力的计算</a:t>
            </a:r>
            <a:endParaRPr lang="zh-CN" altLang="en-US" sz="2400"/>
          </a:p>
          <a:p>
            <a:pPr indent="609600" fontAlgn="auto">
              <a:lnSpc>
                <a:spcPct val="150000"/>
              </a:lnSpc>
              <a:extLst>
                <a:ext uri="{35155182-B16C-46BC-9424-99874614C6A1}">
                  <wpsdc:indentchars xmlns:wpsdc="http://www.wps.cn/officeDocument/2017/drawingmlCustomData" val="200" checksum="4158780845"/>
                </a:ext>
              </a:extLst>
            </a:pPr>
            <a:r>
              <a:rPr lang="zh-CN" altLang="en-US" sz="2400"/>
              <a:t>图２</a:t>
            </a:r>
            <a:r>
              <a:rPr lang="en-US" altLang="zh-CN" sz="2400"/>
              <a:t>.</a:t>
            </a:r>
            <a:r>
              <a:rPr lang="zh-CN" altLang="en-US" sz="2400"/>
              <a:t>２４所示为偏心轮在FJ点处夹紧时的受力情况. 此时, 可以将偏心轮看作一个楔角为α 的斜楔, 该斜楔处于偏心轮回转轴和工件垫块夹紧面之间, 可得圆偏心夹紧的夹紧力F</a:t>
            </a:r>
            <a:r>
              <a:rPr lang="zh-CN" altLang="en-US" sz="2400" baseline="-25000"/>
              <a:t>Q</a:t>
            </a:r>
            <a:r>
              <a:rPr lang="zh-CN" altLang="en-US" sz="2400"/>
              <a:t>为</a:t>
            </a:r>
            <a:endParaRPr lang="zh-CN" altLang="en-US" sz="2400"/>
          </a:p>
        </p:txBody>
      </p:sp>
      <p:pic>
        <p:nvPicPr>
          <p:cNvPr id="2" name="图片 1"/>
          <p:cNvPicPr>
            <a:picLocks noChangeAspect="1"/>
          </p:cNvPicPr>
          <p:nvPr>
            <p:custDataLst>
              <p:tags r:id="rId3"/>
            </p:custDataLst>
          </p:nvPr>
        </p:nvPicPr>
        <p:blipFill>
          <a:blip r:embed="rId4"/>
          <a:stretch>
            <a:fillRect/>
          </a:stretch>
        </p:blipFill>
        <p:spPr>
          <a:xfrm>
            <a:off x="4010025" y="3429000"/>
            <a:ext cx="3028950" cy="666750"/>
          </a:xfrm>
          <a:prstGeom prst="rect">
            <a:avLst/>
          </a:prstGeom>
        </p:spPr>
      </p:pic>
      <p:sp>
        <p:nvSpPr>
          <p:cNvPr id="5" name="文本框 4"/>
          <p:cNvSpPr txBox="1"/>
          <p:nvPr/>
        </p:nvSpPr>
        <p:spPr>
          <a:xfrm>
            <a:off x="1565275" y="4358640"/>
            <a:ext cx="6591935" cy="645160"/>
          </a:xfrm>
          <a:prstGeom prst="rect">
            <a:avLst/>
          </a:prstGeom>
          <a:noFill/>
        </p:spPr>
        <p:txBody>
          <a:bodyPr wrap="square" rtlCol="0" anchor="t">
            <a:spAutoFit/>
          </a:bodyPr>
          <a:p>
            <a:r>
              <a:rPr lang="zh-CN" altLang="en-US"/>
              <a:t>式中, φ</a:t>
            </a:r>
            <a:r>
              <a:rPr lang="zh-CN" altLang="en-US" baseline="-25000"/>
              <a:t>１</a:t>
            </a:r>
            <a:r>
              <a:rPr lang="zh-CN" altLang="en-US"/>
              <a:t> 为斜楔与工件之间的摩擦角 (°); φ</a:t>
            </a:r>
            <a:r>
              <a:rPr lang="zh-CN" altLang="en-US" baseline="-25000"/>
              <a:t>２</a:t>
            </a:r>
            <a:r>
              <a:rPr lang="zh-CN" altLang="en-US"/>
              <a:t> 为斜楔与回转轴之间的摩擦角 (°); ρ 为回转半径。</a:t>
            </a:r>
            <a:endParaRPr lang="zh-CN" altLang="en-US"/>
          </a:p>
        </p:txBody>
      </p:sp>
      <p:pic>
        <p:nvPicPr>
          <p:cNvPr id="6" name="图片 5"/>
          <p:cNvPicPr>
            <a:picLocks noChangeAspect="1"/>
          </p:cNvPicPr>
          <p:nvPr>
            <p:custDataLst>
              <p:tags r:id="rId5"/>
            </p:custDataLst>
          </p:nvPr>
        </p:nvPicPr>
        <p:blipFill>
          <a:blip r:embed="rId6"/>
          <a:stretch>
            <a:fillRect/>
          </a:stretch>
        </p:blipFill>
        <p:spPr>
          <a:xfrm>
            <a:off x="8157210" y="3429000"/>
            <a:ext cx="3895725" cy="3190875"/>
          </a:xfrm>
          <a:prstGeom prst="rect">
            <a:avLst/>
          </a:prstGeom>
        </p:spPr>
      </p:pic>
    </p:spTree>
    <p:custDataLst>
      <p:tags r:id="rId7"/>
    </p:custData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文本框 2"/>
          <p:cNvSpPr txBox="1"/>
          <p:nvPr>
            <p:custDataLst>
              <p:tags r:id="rId1"/>
            </p:custDataLst>
          </p:nvPr>
        </p:nvSpPr>
        <p:spPr>
          <a:xfrm>
            <a:off x="1060289" y="858729"/>
            <a:ext cx="7847330" cy="739140"/>
          </a:xfrm>
          <a:prstGeom prst="rect">
            <a:avLst/>
          </a:prstGeom>
        </p:spPr>
        <p:txBody>
          <a:bodyPr vert="horz" lIns="90000" tIns="46800" rIns="90000" bIns="46800" rtlCol="0" anchor="b" anchorCtr="0">
            <a:normAutofit/>
          </a:bodyPr>
          <a:lstStyle>
            <a:lvl1pPr fontAlgn="auto">
              <a:lnSpc>
                <a:spcPct val="100000"/>
              </a:lnSpc>
              <a:spcBef>
                <a:spcPct val="0"/>
              </a:spcBef>
              <a:buNone/>
              <a:defRPr sz="3600" b="1" u="none" strike="noStrike" cap="none" spc="300" normalizeH="0" baseline="0">
                <a:uFillTx/>
                <a:latin typeface="+mj-lt"/>
                <a:ea typeface="+mj-ea"/>
                <a:cs typeface="+mj-cs"/>
              </a:defRPr>
            </a:lvl1pPr>
          </a:lstStyle>
          <a:p>
            <a:r>
              <a:rPr lang="en-US" altLang="zh-CN">
                <a:latin typeface="Arial" panose="020B0604020202020204" pitchFamily="34" charset="0"/>
                <a:ea typeface="微软雅黑" panose="020B0503020204020204" charset="-122"/>
                <a:sym typeface="+mn-ea"/>
              </a:rPr>
              <a:t>    1.</a:t>
            </a:r>
            <a:r>
              <a:rPr lang="zh-CN" altLang="en-US">
                <a:latin typeface="Arial" panose="020B0604020202020204" pitchFamily="34" charset="0"/>
                <a:ea typeface="微软雅黑" panose="020B0503020204020204" charset="-122"/>
                <a:sym typeface="+mn-ea"/>
              </a:rPr>
              <a:t>偏心轮夹紧机构</a:t>
            </a:r>
            <a:endParaRPr lang="zh-CN" altLang="en-US">
              <a:latin typeface="Arial" panose="020B0604020202020204" pitchFamily="34" charset="0"/>
              <a:ea typeface="微软雅黑" panose="020B0503020204020204" charset="-122"/>
              <a:sym typeface="+mn-ea"/>
            </a:endParaRPr>
          </a:p>
        </p:txBody>
      </p:sp>
      <p:sp>
        <p:nvSpPr>
          <p:cNvPr id="4" name="文本框 3"/>
          <p:cNvSpPr txBox="1"/>
          <p:nvPr>
            <p:custDataLst>
              <p:tags r:id="rId2"/>
            </p:custDataLst>
          </p:nvPr>
        </p:nvSpPr>
        <p:spPr>
          <a:xfrm>
            <a:off x="1355090" y="1597660"/>
            <a:ext cx="9819640" cy="3415030"/>
          </a:xfrm>
          <a:prstGeom prst="rect">
            <a:avLst/>
          </a:prstGeom>
          <a:noFill/>
        </p:spPr>
        <p:txBody>
          <a:bodyPr wrap="square" rtlCol="0" anchor="t">
            <a:spAutoFit/>
          </a:bodyPr>
          <a:p>
            <a:pPr indent="609600" fontAlgn="auto">
              <a:lnSpc>
                <a:spcPct val="150000"/>
              </a:lnSpc>
              <a:extLst>
                <a:ext uri="{35155182-B16C-46BC-9424-99874614C6A1}">
                  <wpsdc:indentchars xmlns:wpsdc="http://www.wps.cn/officeDocument/2017/drawingmlCustomData" val="200" checksum="4158780845"/>
                </a:ext>
              </a:extLst>
            </a:pPr>
            <a:r>
              <a:rPr lang="zh-CN" altLang="en-US" sz="2400"/>
              <a:t>②自锁条件</a:t>
            </a:r>
            <a:endParaRPr lang="zh-CN" altLang="en-US" sz="2400"/>
          </a:p>
          <a:p>
            <a:pPr indent="609600" fontAlgn="auto">
              <a:lnSpc>
                <a:spcPct val="150000"/>
              </a:lnSpc>
              <a:extLst>
                <a:ext uri="{35155182-B16C-46BC-9424-99874614C6A1}">
                  <wpsdc:indentchars xmlns:wpsdc="http://www.wps.cn/officeDocument/2017/drawingmlCustomData" val="200" checksum="4158780845"/>
                </a:ext>
              </a:extLst>
            </a:pPr>
            <a:r>
              <a:rPr lang="zh-CN" altLang="en-US" sz="2400"/>
              <a:t> 圆偏心轮的弧形楔夹紧与斜楔夹紧的实质相同, 根据斜楔自锁条件, 可得圆偏心夹紧机构的自锁条件为</a:t>
            </a:r>
            <a:endParaRPr lang="zh-CN" altLang="en-US" sz="2400"/>
          </a:p>
          <a:p>
            <a:pPr indent="609600" fontAlgn="auto">
              <a:lnSpc>
                <a:spcPct val="150000"/>
              </a:lnSpc>
              <a:extLst>
                <a:ext uri="{35155182-B16C-46BC-9424-99874614C6A1}">
                  <wpsdc:indentchars xmlns:wpsdc="http://www.wps.cn/officeDocument/2017/drawingmlCustomData" val="200" checksum="4158780845"/>
                </a:ext>
              </a:extLst>
            </a:pPr>
            <a:endParaRPr lang="zh-CN" altLang="en-US" sz="2400"/>
          </a:p>
          <a:p>
            <a:pPr indent="609600" fontAlgn="auto">
              <a:lnSpc>
                <a:spcPct val="150000"/>
              </a:lnSpc>
              <a:extLst>
                <a:ext uri="{35155182-B16C-46BC-9424-99874614C6A1}">
                  <wpsdc:indentchars xmlns:wpsdc="http://www.wps.cn/officeDocument/2017/drawingmlCustomData" val="200" checksum="4158780845"/>
                </a:ext>
              </a:extLst>
            </a:pPr>
            <a:r>
              <a:rPr lang="zh-CN" altLang="en-US" sz="2400"/>
              <a:t>式中, α</a:t>
            </a:r>
            <a:r>
              <a:rPr lang="zh-CN" altLang="en-US" sz="2400" baseline="-25000"/>
              <a:t>max</a:t>
            </a:r>
            <a:r>
              <a:rPr lang="zh-CN" altLang="en-US" sz="2400"/>
              <a:t>为偏心轮最大升角; φ</a:t>
            </a:r>
            <a:r>
              <a:rPr lang="zh-CN" altLang="en-US" sz="2400" baseline="-25000"/>
              <a:t>１</a:t>
            </a:r>
            <a:r>
              <a:rPr lang="zh-CN" altLang="en-US" sz="2400"/>
              <a:t> 为偏心轮与工件之间的摩擦角 (°); φ</a:t>
            </a:r>
            <a:r>
              <a:rPr lang="zh-CN" altLang="en-US" sz="2400" baseline="-25000"/>
              <a:t>２</a:t>
            </a:r>
            <a:r>
              <a:rPr lang="zh-CN" altLang="en-US" sz="2400"/>
              <a:t> 为偏心轮与回转轴之间的摩擦角 (°)。</a:t>
            </a:r>
            <a:endParaRPr lang="zh-CN" altLang="en-US" sz="2400"/>
          </a:p>
        </p:txBody>
      </p:sp>
      <p:pic>
        <p:nvPicPr>
          <p:cNvPr id="2" name="图片 1"/>
          <p:cNvPicPr>
            <a:picLocks noChangeAspect="1"/>
          </p:cNvPicPr>
          <p:nvPr>
            <p:custDataLst>
              <p:tags r:id="rId3"/>
            </p:custDataLst>
          </p:nvPr>
        </p:nvPicPr>
        <p:blipFill>
          <a:blip r:embed="rId4"/>
          <a:stretch>
            <a:fillRect/>
          </a:stretch>
        </p:blipFill>
        <p:spPr>
          <a:xfrm>
            <a:off x="5976620" y="3486150"/>
            <a:ext cx="1247775" cy="381000"/>
          </a:xfrm>
          <a:prstGeom prst="rect">
            <a:avLst/>
          </a:prstGeom>
        </p:spPr>
      </p:pic>
    </p:spTree>
    <p:custDataLst>
      <p:tags r:id="rId5"/>
    </p:custDataLst>
  </p:cSld>
  <p:clrMapOvr>
    <a:masterClrMapping/>
  </p:clrMapOvr>
</p:sld>
</file>

<file path=ppt/tags/tag1.xml><?xml version="1.0" encoding="utf-8"?>
<p:tagLst xmlns:p="http://schemas.openxmlformats.org/presentationml/2006/main">
  <p:tag name="KSO_WM_UNIT_FILL_FORE_SCHEMECOLOR_INDEX_BRIGHTNESS" val="0"/>
  <p:tag name="KSO_WM_UNIT_FILL_FORE_SCHEMECOLOR_INDEX" val="5"/>
  <p:tag name="KSO_WM_UNIT_FILL_TYPE" val="1"/>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13"/>
  <p:tag name="KSO_WM_UNIT_TEXT_FILL_TYPE" val="1"/>
  <p:tag name="KSO_WM_UNIT_PLACING_PICTURE_USER_VIEWPORT" val="{&quot;height&quot;:7471,&quot;width&quot;:5074}"/>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00.xml><?xml version="1.0" encoding="utf-8"?>
<p:tagLst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101.xml><?xml version="1.0" encoding="utf-8"?>
<p:tagLst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10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29144"/>
</p:tagLst>
</file>

<file path=ppt/tags/tag10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29144"/>
</p:tagLst>
</file>

<file path=ppt/tags/tag10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0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0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07.xml><?xml version="1.0" encoding="utf-8"?>
<p:tagLst xmlns:p="http://schemas.openxmlformats.org/presentationml/2006/main">
  <p:tag name="KSO_WM_TEMPLATE_SUBCATEGORY" val="0"/>
  <p:tag name="KSO_WM_TEMPLATE_MASTER_TYPE" val="1"/>
  <p:tag name="KSO_WM_TEMPLATE_COLOR_TYPE" val="1"/>
  <p:tag name="KSO_WM_TAG_VERSION" val="1.0"/>
  <p:tag name="KSO_WM_BEAUTIFY_FLAG" val="#wm#"/>
  <p:tag name="KSO_WM_TEMPLATE_CATEGORY" val="custom"/>
  <p:tag name="KSO_WM_TEMPLATE_INDEX" val="20229144"/>
  <p:tag name="KSO_WM_TEMPLATE_THUMBS_INDEX" val="1、6、7、8、9、11、13、16、17、18"/>
</p:tagLst>
</file>

<file path=ppt/tags/tag10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1*a*1"/>
  <p:tag name="KSO_WM_TEMPLATE_CATEGORY" val="custom"/>
  <p:tag name="KSO_WM_TEMPLATE_INDEX" val="20229144"/>
  <p:tag name="KSO_WM_UNIT_LAYERLEVEL" val="1"/>
  <p:tag name="KSO_WM_TAG_VERSION" val="1.0"/>
  <p:tag name="KSO_WM_BEAUTIFY_FLAG" val="#wm#"/>
  <p:tag name="KSO_WM_UNIT_ISCONTENTSTITLE" val="0"/>
  <p:tag name="KSO_WM_UNIT_ISNUMDGMTITLE" val="0"/>
  <p:tag name="KSO_WM_UNIT_PRESET_TEXT" val="年度_x000B_工作总结汇报"/>
  <p:tag name="KSO_WM_UNIT_NOCLEAR" val="0"/>
  <p:tag name="KSO_WM_UNIT_VALUE" val="14"/>
  <p:tag name="KSO_WM_UNIT_TYPE" val="a"/>
  <p:tag name="KSO_WM_UNIT_INDEX" val="1"/>
</p:tagLst>
</file>

<file path=ppt/tags/tag109.xml><?xml version="1.0" encoding="utf-8"?>
<p:tagLst xmlns:p="http://schemas.openxmlformats.org/presentationml/2006/main">
  <p:tag name="KSO_WM_SLIDE_ID" val="custom20229144_1"/>
  <p:tag name="KSO_WM_TEMPLATE_SUBCATEGORY" val="0"/>
  <p:tag name="KSO_WM_TEMPLATE_MASTER_TYPE" val="1"/>
  <p:tag name="KSO_WM_TEMPLATE_COLOR_TYPE" val="1"/>
  <p:tag name="KSO_WM_SLIDE_TYPE" val="title"/>
  <p:tag name="KSO_WM_SLIDE_SUBTYPE" val="pureTxt"/>
  <p:tag name="KSO_WM_SLIDE_ITEM_CNT" val="0"/>
  <p:tag name="KSO_WM_SLIDE_INDEX" val="1"/>
  <p:tag name="KSO_WM_TAG_VERSION" val="1.0"/>
  <p:tag name="KSO_WM_BEAUTIFY_FLAG" val="#wm#"/>
  <p:tag name="KSO_WM_TEMPLATE_CATEGORY" val="custom"/>
  <p:tag name="KSO_WM_TEMPLATE_INDEX" val="20229144"/>
  <p:tag name="KSO_WM_SLIDE_LAYOUT" val="a_f"/>
  <p:tag name="KSO_WM_SLIDE_LAYOUT_CNT" val="2_2"/>
  <p:tag name="KSO_WM_TEMPLATE_THUMBS_INDEX" val="1、6、7、8、9、11、13、16、17、18"/>
</p:tagLst>
</file>

<file path=ppt/tags/tag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10.xml><?xml version="1.0" encoding="utf-8"?>
<p:tagLst xmlns:p="http://schemas.openxmlformats.org/presentationml/2006/main">
  <p:tag name="KSO_WM_UNIT_HIGHLIGHT" val="0"/>
  <p:tag name="KSO_WM_UNIT_COMPATIBLE" val="1"/>
  <p:tag name="KSO_WM_UNIT_DIAGRAM_ISNUMVISUAL" val="0"/>
  <p:tag name="KSO_WM_UNIT_DIAGRAM_ISREFERUNIT" val="0"/>
  <p:tag name="KSO_WM_UNIT_ID" val="custom20229144_8*d*1"/>
  <p:tag name="KSO_WM_TEMPLATE_CATEGORY" val="custom"/>
  <p:tag name="KSO_WM_TEMPLATE_INDEX" val="20229144"/>
  <p:tag name="KSO_WM_UNIT_LAYERLEVEL" val="1"/>
  <p:tag name="KSO_WM_TAG_VERSION" val="1.0"/>
  <p:tag name="KSO_WM_BEAUTIFY_FLAG" val="#wm#"/>
  <p:tag name="KSO_WM_UNIT_VALUE" val="1904*1299"/>
  <p:tag name="KSO_WM_UNIT_TYPE" val="d"/>
  <p:tag name="KSO_WM_UNIT_INDEX" val="1"/>
</p:tagLst>
</file>

<file path=ppt/tags/tag1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8*i*2"/>
  <p:tag name="KSO_WM_TEMPLATE_CATEGORY" val="custom"/>
  <p:tag name="KSO_WM_TEMPLATE_INDEX" val="20229144"/>
  <p:tag name="KSO_WM_UNIT_LAYERLEVEL" val="1"/>
  <p:tag name="KSO_WM_TAG_VERSION" val="1.0"/>
  <p:tag name="KSO_WM_BEAUTIFY_FLAG" val="#wm#"/>
  <p:tag name="KSO_WM_UNIT_TYPE" val="i"/>
  <p:tag name="KSO_WM_UNIT_INDEX" val="2"/>
</p:tagLst>
</file>

<file path=ppt/tags/tag1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8*i*3"/>
  <p:tag name="KSO_WM_TEMPLATE_CATEGORY" val="custom"/>
  <p:tag name="KSO_WM_TEMPLATE_INDEX" val="20229144"/>
  <p:tag name="KSO_WM_UNIT_LAYERLEVEL" val="1"/>
  <p:tag name="KSO_WM_TAG_VERSION" val="1.0"/>
  <p:tag name="KSO_WM_BEAUTIFY_FLAG" val="#wm#"/>
  <p:tag name="KSO_WM_UNIT_TYPE" val="i"/>
  <p:tag name="KSO_WM_UNIT_INDEX" val="3"/>
</p:tagLst>
</file>

<file path=ppt/tags/tag1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8*i*4"/>
  <p:tag name="KSO_WM_TEMPLATE_CATEGORY" val="custom"/>
  <p:tag name="KSO_WM_TEMPLATE_INDEX" val="20229144"/>
  <p:tag name="KSO_WM_UNIT_LAYERLEVEL" val="1"/>
  <p:tag name="KSO_WM_TAG_VERSION" val="1.0"/>
  <p:tag name="KSO_WM_BEAUTIFY_FLAG" val="#wm#"/>
  <p:tag name="KSO_WM_UNIT_TYPE" val="i"/>
  <p:tag name="KSO_WM_UNIT_INDEX" val="4"/>
</p:tagLst>
</file>

<file path=ppt/tags/tag1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8*f*1"/>
  <p:tag name="KSO_WM_TEMPLATE_CATEGORY" val="custom"/>
  <p:tag name="KSO_WM_TEMPLATE_INDEX" val="20229144"/>
  <p:tag name="KSO_WM_UNIT_LAYERLEVEL" val="1"/>
  <p:tag name="KSO_WM_TAG_VERSION" val="1.0"/>
  <p:tag name="KSO_WM_BEAUTIFY_FLAG" val="#wm#"/>
  <p:tag name="KSO_WM_UNIT_SUBTYPE" val="a"/>
  <p:tag name="KSO_WM_UNIT_PRESET_TEXT" val="您的正文已经经简明扼要，字字珠玑，但信息却千丝万缕、错综复杂，需要用更多的文字来表述；但请您尽可能提炼思想的精髓，否则容易造成观者的阅读压力，适得其反。"/>
  <p:tag name="KSO_WM_UNIT_NOCLEAR" val="0"/>
  <p:tag name="KSO_WM_UNIT_VALUE" val="135"/>
  <p:tag name="KSO_WM_UNIT_TYPE" val="f"/>
  <p:tag name="KSO_WM_UNIT_INDEX" val="1"/>
</p:tagLst>
</file>

<file path=ppt/tags/tag1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8*a*1"/>
  <p:tag name="KSO_WM_TEMPLATE_CATEGORY" val="custom"/>
  <p:tag name="KSO_WM_TEMPLATE_INDEX" val="20229144"/>
  <p:tag name="KSO_WM_UNIT_LAYERLEVEL" val="1"/>
  <p:tag name="KSO_WM_TAG_VERSION" val="1.0"/>
  <p:tag name="KSO_WM_BEAUTIFY_FLAG" val="#wm#"/>
  <p:tag name="KSO_WM_UNIT_ISCONTENTSTITLE" val="0"/>
  <p:tag name="KSO_WM_UNIT_ISNUMDGMTITLE" val="0"/>
  <p:tag name="KSO_WM_UNIT_PRESET_TEXT" val="单击添加内容标题"/>
  <p:tag name="KSO_WM_UNIT_NOCLEAR" val="0"/>
  <p:tag name="KSO_WM_UNIT_VALUE" val="9"/>
  <p:tag name="KSO_WM_UNIT_TYPE" val="a"/>
  <p:tag name="KSO_WM_UNIT_INDEX" val="1"/>
</p:tagLst>
</file>

<file path=ppt/tags/tag1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8*i*1"/>
  <p:tag name="KSO_WM_TEMPLATE_CATEGORY" val="custom"/>
  <p:tag name="KSO_WM_TEMPLATE_INDEX" val="20229144"/>
  <p:tag name="KSO_WM_UNIT_LAYERLEVEL" val="1"/>
  <p:tag name="KSO_WM_TAG_VERSION" val="1.0"/>
  <p:tag name="KSO_WM_BEAUTIFY_FLAG" val=""/>
  <p:tag name="KSO_WM_UNIT_TYPE" val="i"/>
  <p:tag name="KSO_WM_UNIT_INDEX" val="1"/>
</p:tagLst>
</file>

<file path=ppt/tags/tag1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8*i*1"/>
  <p:tag name="KSO_WM_TEMPLATE_CATEGORY" val="custom"/>
  <p:tag name="KSO_WM_TEMPLATE_INDEX" val="20229144"/>
  <p:tag name="KSO_WM_UNIT_LAYERLEVEL" val="1"/>
  <p:tag name="KSO_WM_TAG_VERSION" val="1.0"/>
  <p:tag name="KSO_WM_BEAUTIFY_FLAG" val=""/>
  <p:tag name="KSO_WM_UNIT_TYPE" val="i"/>
  <p:tag name="KSO_WM_UNIT_INDEX" val="1"/>
</p:tagLst>
</file>

<file path=ppt/tags/tag1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8*i*1"/>
  <p:tag name="KSO_WM_TEMPLATE_CATEGORY" val="custom"/>
  <p:tag name="KSO_WM_TEMPLATE_INDEX" val="20229144"/>
  <p:tag name="KSO_WM_UNIT_LAYERLEVEL" val="1"/>
  <p:tag name="KSO_WM_TAG_VERSION" val="1.0"/>
  <p:tag name="KSO_WM_BEAUTIFY_FLAG" val=""/>
  <p:tag name="KSO_WM_UNIT_TYPE" val="i"/>
  <p:tag name="KSO_WM_UNIT_INDEX" val="1"/>
</p:tagLst>
</file>

<file path=ppt/tags/tag1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8*i*1"/>
  <p:tag name="KSO_WM_TEMPLATE_CATEGORY" val="custom"/>
  <p:tag name="KSO_WM_TEMPLATE_INDEX" val="20229144"/>
  <p:tag name="KSO_WM_UNIT_LAYERLEVEL" val="1"/>
  <p:tag name="KSO_WM_TAG_VERSION" val="1.0"/>
  <p:tag name="KSO_WM_BEAUTIFY_FLAG" val=""/>
  <p:tag name="KSO_WM_UNIT_TYPE" val="i"/>
  <p:tag name="KSO_WM_UNIT_INDEX" val="1"/>
</p:tagLst>
</file>

<file path=ppt/tags/tag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8*i*1"/>
  <p:tag name="KSO_WM_TEMPLATE_CATEGORY" val="custom"/>
  <p:tag name="KSO_WM_TEMPLATE_INDEX" val="20229144"/>
  <p:tag name="KSO_WM_UNIT_LAYERLEVEL" val="1"/>
  <p:tag name="KSO_WM_TAG_VERSION" val="1.0"/>
  <p:tag name="KSO_WM_BEAUTIFY_FLAG" val=""/>
  <p:tag name="KSO_WM_UNIT_TYPE" val="i"/>
  <p:tag name="KSO_WM_UNIT_INDEX" val="1"/>
</p:tagLst>
</file>

<file path=ppt/tags/tag1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8*i*1"/>
  <p:tag name="KSO_WM_TEMPLATE_CATEGORY" val="custom"/>
  <p:tag name="KSO_WM_TEMPLATE_INDEX" val="20229144"/>
  <p:tag name="KSO_WM_UNIT_LAYERLEVEL" val="1"/>
  <p:tag name="KSO_WM_TAG_VERSION" val="1.0"/>
  <p:tag name="KSO_WM_BEAUTIFY_FLAG" val=""/>
  <p:tag name="KSO_WM_UNIT_TYPE" val="i"/>
  <p:tag name="KSO_WM_UNIT_INDEX" val="1"/>
</p:tagLst>
</file>

<file path=ppt/tags/tag122.xml><?xml version="1.0" encoding="utf-8"?>
<p:tagLst xmlns:p="http://schemas.openxmlformats.org/presentationml/2006/main">
  <p:tag name="KSO_WM_BEAUTIFY_FLAG" val="#wm#"/>
  <p:tag name="KSO_WM_TEMPLATE_CATEGORY" val="custom"/>
  <p:tag name="KSO_WM_TEMPLATE_INDEX" val="20229144"/>
  <p:tag name="KSO_WM_SLIDE_ID" val="custom20229144_8"/>
  <p:tag name="KSO_WM_TEMPLATE_SUBCATEGORY" val="0"/>
  <p:tag name="KSO_WM_TEMPLATE_MASTER_TYPE" val="1"/>
  <p:tag name="KSO_WM_TEMPLATE_COLOR_TYPE" val="1"/>
  <p:tag name="KSO_WM_SLIDE_ITEM_CNT" val="0"/>
  <p:tag name="KSO_WM_SLIDE_INDEX" val="8"/>
  <p:tag name="KSO_WM_TAG_VERSION" val="1.0"/>
  <p:tag name="KSO_WM_SLIDE_TYPE" val="text"/>
  <p:tag name="KSO_WM_SLIDE_SUBTYPE" val="picTxt"/>
  <p:tag name="KSO_WM_SLIDE_SIZE" val="916*541"/>
  <p:tag name="KSO_WM_SLIDE_POSITION" val="-10*0"/>
  <p:tag name="KSO_WM_SLIDE_LAYOUT" val="a_d_f"/>
  <p:tag name="KSO_WM_SLIDE_LAYOUT_CNT" val="1_1_1"/>
</p:tagLst>
</file>

<file path=ppt/tags/tag1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16*l_h_i*1_4_1"/>
  <p:tag name="KSO_WM_TEMPLATE_CATEGORY" val="custom"/>
  <p:tag name="KSO_WM_TEMPLATE_INDEX" val="20229144"/>
  <p:tag name="KSO_WM_UNIT_LAYERLEVEL" val="1_1_1"/>
  <p:tag name="KSO_WM_TAG_VERSION" val="1.0"/>
  <p:tag name="KSO_WM_BEAUTIFY_FLAG" val=""/>
  <p:tag name="KSO_WM_DIAGRAM_GROUP_CODE" val="l1-5"/>
  <p:tag name="KSO_WM_UNIT_TYPE" val="l_h_i"/>
  <p:tag name="KSO_WM_UNIT_INDEX" val="1_4_1"/>
  <p:tag name="KSO_WM_UNIT_FILL_FORE_SCHEMECOLOR_INDEX" val="14"/>
  <p:tag name="KSO_WM_UNIT_FILL_TYPE" val="1"/>
  <p:tag name="KSO_WM_UNIT_SHADOW_SCHEMECOLOR_INDEX" val="13"/>
  <p:tag name="KSO_WM_UNIT_TEXT_FILL_FORE_SCHEMECOLOR_INDEX" val="2"/>
  <p:tag name="KSO_WM_UNIT_TEXT_FILL_TYPE" val="1"/>
  <p:tag name="KSO_WM_UNIT_USESOURCEFORMAT_APPLY" val="1"/>
  <p:tag name="KSO_WM_DIAGRAM_VIRTUALLY_FRAME" val="{&quot;height&quot;:352.4,&quot;left&quot;:59.45,&quot;top&quot;:130.5,&quot;width&quot;:851.5438582677165}"/>
</p:tagLst>
</file>

<file path=ppt/tags/tag1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16*l_h_i*1_4_3"/>
  <p:tag name="KSO_WM_TEMPLATE_CATEGORY" val="custom"/>
  <p:tag name="KSO_WM_TEMPLATE_INDEX" val="20229144"/>
  <p:tag name="KSO_WM_UNIT_LAYERLEVEL" val="1_1_1"/>
  <p:tag name="KSO_WM_TAG_VERSION" val="1.0"/>
  <p:tag name="KSO_WM_BEAUTIFY_FLAG" val=""/>
  <p:tag name="KSO_WM_DIAGRAM_GROUP_CODE" val="l1-5"/>
  <p:tag name="KSO_WM_UNIT_TYPE" val="l_h_i"/>
  <p:tag name="KSO_WM_UNIT_INDEX" val="1_4_3"/>
  <p:tag name="KSO_WM_UNIT_FILL_FORE_SCHEMECOLOR_INDEX" val="5"/>
  <p:tag name="KSO_WM_UNIT_TEXT_FILL_FORE_SCHEMECOLOR_INDEX" val="2"/>
  <p:tag name="KSO_WM_UNIT_TEXT_FILL_TYPE" val="1"/>
  <p:tag name="KSO_WM_UNIT_USESOURCEFORMAT_APPLY" val="1"/>
  <p:tag name="KSO_WM_DIAGRAM_VIRTUALLY_FRAME" val="{&quot;height&quot;:352.4,&quot;left&quot;:59.45,&quot;top&quot;:130.5,&quot;width&quot;:851.5438582677165}"/>
</p:tagLst>
</file>

<file path=ppt/tags/tag1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16*i*1"/>
  <p:tag name="KSO_WM_TEMPLATE_CATEGORY" val="custom"/>
  <p:tag name="KSO_WM_TEMPLATE_INDEX" val="20229144"/>
  <p:tag name="KSO_WM_UNIT_LAYERLEVEL" val="1"/>
  <p:tag name="KSO_WM_TAG_VERSION" val="1.0"/>
  <p:tag name="KSO_WM_BEAUTIFY_FLAG" val="#wm#"/>
  <p:tag name="KSO_WM_DIAGRAM_GROUP_CODE" val="l1-5"/>
  <p:tag name="KSO_WM_UNIT_TYPE" val="i"/>
  <p:tag name="KSO_WM_UNIT_INDEX" val="1"/>
  <p:tag name="KSO_WM_UNIT_FILL_FORE_SCHEMECOLOR_INDEX" val="5"/>
  <p:tag name="KSO_WM_UNIT_SHADOW_SCHEMECOLOR_INDEX" val="5"/>
  <p:tag name="KSO_WM_UNIT_TEXT_FILL_FORE_SCHEMECOLOR_INDEX" val="1"/>
  <p:tag name="KSO_WM_UNIT_TEXT_FILL_TYPE" val="1"/>
  <p:tag name="KSO_WM_UNIT_USESOURCEFORMAT_APPLY" val="1"/>
</p:tagLst>
</file>

<file path=ppt/tags/tag1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16*l_h_i*1_3_1"/>
  <p:tag name="KSO_WM_TEMPLATE_CATEGORY" val="custom"/>
  <p:tag name="KSO_WM_TEMPLATE_INDEX" val="20229144"/>
  <p:tag name="KSO_WM_UNIT_LAYERLEVEL" val="1_1_1"/>
  <p:tag name="KSO_WM_TAG_VERSION" val="1.0"/>
  <p:tag name="KSO_WM_BEAUTIFY_FLAG" val=""/>
  <p:tag name="KSO_WM_DIAGRAM_GROUP_CODE" val="l1-5"/>
  <p:tag name="KSO_WM_UNIT_TYPE" val="l_h_i"/>
  <p:tag name="KSO_WM_UNIT_INDEX" val="1_3_1"/>
  <p:tag name="KSO_WM_UNIT_FILL_FORE_SCHEMECOLOR_INDEX" val="5"/>
  <p:tag name="KSO_WM_UNIT_SHADOW_SCHEMECOLOR_INDEX" val="13"/>
  <p:tag name="KSO_WM_UNIT_TEXT_FILL_FORE_SCHEMECOLOR_INDEX" val="2"/>
  <p:tag name="KSO_WM_UNIT_TEXT_FILL_TYPE" val="1"/>
  <p:tag name="KSO_WM_UNIT_USESOURCEFORMAT_APPLY" val="1"/>
  <p:tag name="KSO_WM_DIAGRAM_VIRTUALLY_FRAME" val="{&quot;height&quot;:352.4,&quot;left&quot;:59.45,&quot;top&quot;:130.5,&quot;width&quot;:851.5438582677165}"/>
</p:tagLst>
</file>

<file path=ppt/tags/tag1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16*l_h_i*1_4_1"/>
  <p:tag name="KSO_WM_TEMPLATE_CATEGORY" val="custom"/>
  <p:tag name="KSO_WM_TEMPLATE_INDEX" val="20229144"/>
  <p:tag name="KSO_WM_UNIT_LAYERLEVEL" val="1_1_1"/>
  <p:tag name="KSO_WM_TAG_VERSION" val="1.0"/>
  <p:tag name="KSO_WM_BEAUTIFY_FLAG" val=""/>
  <p:tag name="KSO_WM_DIAGRAM_GROUP_CODE" val="l1-5"/>
  <p:tag name="KSO_WM_UNIT_TYPE" val="l_h_i"/>
  <p:tag name="KSO_WM_UNIT_INDEX" val="1_4_1"/>
  <p:tag name="KSO_WM_UNIT_FILL_FORE_SCHEMECOLOR_INDEX" val="14"/>
  <p:tag name="KSO_WM_UNIT_FILL_TYPE" val="1"/>
  <p:tag name="KSO_WM_UNIT_SHADOW_SCHEMECOLOR_INDEX" val="13"/>
  <p:tag name="KSO_WM_UNIT_TEXT_FILL_FORE_SCHEMECOLOR_INDEX" val="2"/>
  <p:tag name="KSO_WM_UNIT_TEXT_FILL_TYPE" val="1"/>
  <p:tag name="KSO_WM_UNIT_USESOURCEFORMAT_APPLY" val="1"/>
  <p:tag name="KSO_WM_DIAGRAM_VIRTUALLY_FRAME" val="{&quot;height&quot;:352.4,&quot;left&quot;:59.45,&quot;top&quot;:130.5,&quot;width&quot;:851.5438582677165}"/>
</p:tagLst>
</file>

<file path=ppt/tags/tag1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16*l_h_a*1_4_1"/>
  <p:tag name="KSO_WM_TEMPLATE_CATEGORY" val="custom"/>
  <p:tag name="KSO_WM_TEMPLATE_INDEX" val="20229144"/>
  <p:tag name="KSO_WM_UNIT_LAYERLEVEL" val="1_1_1"/>
  <p:tag name="KSO_WM_TAG_VERSION" val="1.0"/>
  <p:tag name="KSO_WM_BEAUTIFY_FLAG" val=""/>
  <p:tag name="KSO_WM_UNIT_ISCONTENTSTITLE" val="0"/>
  <p:tag name="KSO_WM_UNIT_ISNUMDGMTITLE" val="0"/>
  <p:tag name="KSO_WM_UNIT_PRESET_TEXT" val="1000"/>
  <p:tag name="KSO_WM_UNIT_NOCLEAR" val="0"/>
  <p:tag name="KSO_WM_DIAGRAM_GROUP_CODE" val="l1-5"/>
  <p:tag name="KSO_WM_UNIT_TYPE" val="l_h_a"/>
  <p:tag name="KSO_WM_UNIT_INDEX" val="1_4_1"/>
  <p:tag name="KSO_WM_UNIT_TEXT_FILL_FORE_SCHEMECOLOR_INDEX" val="5"/>
  <p:tag name="KSO_WM_UNIT_TEXT_FILL_TYPE" val="1"/>
  <p:tag name="KSO_WM_UNIT_USESOURCEFORMAT_APPLY" val="1"/>
  <p:tag name="KSO_WM_DIAGRAM_VIRTUALLY_FRAME" val="{&quot;height&quot;:352.4,&quot;left&quot;:59.45,&quot;top&quot;:130.5,&quot;width&quot;:851.5438582677165}"/>
</p:tagLst>
</file>

<file path=ppt/tags/tag1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16*l_h_i*1_4_3"/>
  <p:tag name="KSO_WM_TEMPLATE_CATEGORY" val="custom"/>
  <p:tag name="KSO_WM_TEMPLATE_INDEX" val="20229144"/>
  <p:tag name="KSO_WM_UNIT_LAYERLEVEL" val="1_1_1"/>
  <p:tag name="KSO_WM_TAG_VERSION" val="1.0"/>
  <p:tag name="KSO_WM_BEAUTIFY_FLAG" val=""/>
  <p:tag name="KSO_WM_DIAGRAM_GROUP_CODE" val="l1-5"/>
  <p:tag name="KSO_WM_UNIT_TYPE" val="l_h_i"/>
  <p:tag name="KSO_WM_UNIT_INDEX" val="1_4_3"/>
  <p:tag name="KSO_WM_UNIT_FILL_FORE_SCHEMECOLOR_INDEX" val="5"/>
  <p:tag name="KSO_WM_UNIT_TEXT_FILL_FORE_SCHEMECOLOR_INDEX" val="2"/>
  <p:tag name="KSO_WM_UNIT_TEXT_FILL_TYPE" val="1"/>
  <p:tag name="KSO_WM_UNIT_USESOURCEFORMAT_APPLY" val="1"/>
  <p:tag name="KSO_WM_DIAGRAM_VIRTUALLY_FRAME" val="{&quot;height&quot;:352.4,&quot;left&quot;:59.45,&quot;top&quot;:130.5,&quot;width&quot;:851.5438582677165}"/>
</p:tagLst>
</file>

<file path=ppt/tags/tag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16*l_h_i*1_4_1"/>
  <p:tag name="KSO_WM_TEMPLATE_CATEGORY" val="custom"/>
  <p:tag name="KSO_WM_TEMPLATE_INDEX" val="20229144"/>
  <p:tag name="KSO_WM_UNIT_LAYERLEVEL" val="1_1_1"/>
  <p:tag name="KSO_WM_TAG_VERSION" val="1.0"/>
  <p:tag name="KSO_WM_BEAUTIFY_FLAG" val=""/>
  <p:tag name="KSO_WM_DIAGRAM_GROUP_CODE" val="l1-5"/>
  <p:tag name="KSO_WM_UNIT_TYPE" val="l_h_i"/>
  <p:tag name="KSO_WM_UNIT_INDEX" val="1_4_1"/>
  <p:tag name="KSO_WM_UNIT_FILL_FORE_SCHEMECOLOR_INDEX" val="14"/>
  <p:tag name="KSO_WM_UNIT_FILL_TYPE" val="1"/>
  <p:tag name="KSO_WM_UNIT_SHADOW_SCHEMECOLOR_INDEX" val="13"/>
  <p:tag name="KSO_WM_UNIT_TEXT_FILL_FORE_SCHEMECOLOR_INDEX" val="2"/>
  <p:tag name="KSO_WM_UNIT_TEXT_FILL_TYPE" val="1"/>
  <p:tag name="KSO_WM_UNIT_USESOURCEFORMAT_APPLY" val="1"/>
  <p:tag name="KSO_WM_DIAGRAM_VIRTUALLY_FRAME" val="{&quot;height&quot;:352.4,&quot;left&quot;:59.45,&quot;top&quot;:130.5,&quot;width&quot;:851.5438582677165}"/>
</p:tagLst>
</file>

<file path=ppt/tags/tag1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16*l_h_a*1_4_1"/>
  <p:tag name="KSO_WM_TEMPLATE_CATEGORY" val="custom"/>
  <p:tag name="KSO_WM_TEMPLATE_INDEX" val="20229144"/>
  <p:tag name="KSO_WM_UNIT_LAYERLEVEL" val="1_1_1"/>
  <p:tag name="KSO_WM_TAG_VERSION" val="1.0"/>
  <p:tag name="KSO_WM_BEAUTIFY_FLAG" val=""/>
  <p:tag name="KSO_WM_UNIT_ISCONTENTSTITLE" val="0"/>
  <p:tag name="KSO_WM_UNIT_ISNUMDGMTITLE" val="0"/>
  <p:tag name="KSO_WM_UNIT_PRESET_TEXT" val="1000"/>
  <p:tag name="KSO_WM_UNIT_NOCLEAR" val="0"/>
  <p:tag name="KSO_WM_DIAGRAM_GROUP_CODE" val="l1-5"/>
  <p:tag name="KSO_WM_UNIT_TYPE" val="l_h_a"/>
  <p:tag name="KSO_WM_UNIT_INDEX" val="1_4_1"/>
  <p:tag name="KSO_WM_UNIT_TEXT_FILL_FORE_SCHEMECOLOR_INDEX" val="5"/>
  <p:tag name="KSO_WM_UNIT_TEXT_FILL_TYPE" val="1"/>
  <p:tag name="KSO_WM_UNIT_USESOURCEFORMAT_APPLY" val="1"/>
  <p:tag name="KSO_WM_DIAGRAM_VIRTUALLY_FRAME" val="{&quot;height&quot;:352.4,&quot;left&quot;:59.45,&quot;top&quot;:130.5,&quot;width&quot;:851.5438582677165}"/>
</p:tagLst>
</file>

<file path=ppt/tags/tag1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16*l_h_i*1_4_3"/>
  <p:tag name="KSO_WM_TEMPLATE_CATEGORY" val="custom"/>
  <p:tag name="KSO_WM_TEMPLATE_INDEX" val="20229144"/>
  <p:tag name="KSO_WM_UNIT_LAYERLEVEL" val="1_1_1"/>
  <p:tag name="KSO_WM_TAG_VERSION" val="1.0"/>
  <p:tag name="KSO_WM_BEAUTIFY_FLAG" val=""/>
  <p:tag name="KSO_WM_DIAGRAM_GROUP_CODE" val="l1-5"/>
  <p:tag name="KSO_WM_UNIT_TYPE" val="l_h_i"/>
  <p:tag name="KSO_WM_UNIT_INDEX" val="1_4_3"/>
  <p:tag name="KSO_WM_UNIT_FILL_FORE_SCHEMECOLOR_INDEX" val="5"/>
  <p:tag name="KSO_WM_UNIT_TEXT_FILL_FORE_SCHEMECOLOR_INDEX" val="2"/>
  <p:tag name="KSO_WM_UNIT_TEXT_FILL_TYPE" val="1"/>
  <p:tag name="KSO_WM_UNIT_USESOURCEFORMAT_APPLY" val="1"/>
  <p:tag name="KSO_WM_DIAGRAM_VIRTUALLY_FRAME" val="{&quot;height&quot;:352.4,&quot;left&quot;:59.45,&quot;top&quot;:130.5,&quot;width&quot;:851.5438582677165}"/>
</p:tagLst>
</file>

<file path=ppt/tags/tag133.xml><?xml version="1.0" encoding="utf-8"?>
<p:tagLst xmlns:p="http://schemas.openxmlformats.org/presentationml/2006/main">
  <p:tag name="KSO_WM_BEAUTIFY_FLAG" val=""/>
</p:tagLst>
</file>

<file path=ppt/tags/tag134.xml><?xml version="1.0" encoding="utf-8"?>
<p:tagLst xmlns:p="http://schemas.openxmlformats.org/presentationml/2006/main">
  <p:tag name="KSO_WM_BEAUTIFY_FLAG" val=""/>
</p:tagLst>
</file>

<file path=ppt/tags/tag135.xml><?xml version="1.0" encoding="utf-8"?>
<p:tagLst xmlns:p="http://schemas.openxmlformats.org/presentationml/2006/main">
  <p:tag name="KSO_WM_BEAUTIFY_FLAG" val="#wm#"/>
  <p:tag name="KSO_WM_TEMPLATE_CATEGORY" val="custom"/>
  <p:tag name="KSO_WM_TEMPLATE_INDEX" val="20229144"/>
  <p:tag name="KSO_WM_SLIDE_ID" val="custom20229144_16"/>
  <p:tag name="KSO_WM_TEMPLATE_SUBCATEGORY" val="0"/>
  <p:tag name="KSO_WM_TEMPLATE_MASTER_TYPE" val="1"/>
  <p:tag name="KSO_WM_TEMPLATE_COLOR_TYPE" val="1"/>
  <p:tag name="KSO_WM_SLIDE_ITEM_CNT" val="4"/>
  <p:tag name="KSO_WM_SLIDE_INDEX" val="16"/>
  <p:tag name="KSO_WM_TAG_VERSION" val="1.0"/>
  <p:tag name="KSO_WM_SLIDE_TYPE" val="text"/>
  <p:tag name="KSO_WM_SLIDE_SUBTYPE" val="diag"/>
  <p:tag name="KSO_WM_SLIDE_SIZE" val="851.544*352.4"/>
  <p:tag name="KSO_WM_SLIDE_POSITION" val="59.45*130.5"/>
  <p:tag name="KSO_WM_DIAGRAM_GROUP_CODE" val="l1-5"/>
  <p:tag name="KSO_WM_SLIDE_DIAGTYPE" val="l"/>
  <p:tag name="KSO_WM_SLIDE_LAYOUT" val="a_l"/>
  <p:tag name="KSO_WM_SLIDE_LAYOUT_CNT" val="1_1"/>
</p:tagLst>
</file>

<file path=ppt/tags/tag136.xml><?xml version="1.0" encoding="utf-8"?>
<p:tagLst xmlns:p="http://schemas.openxmlformats.org/presentationml/2006/main">
  <p:tag name="KSO_WM_UNIT_FILL_FORE_SCHEMECOLOR_INDEX_BRIGHTNESS" val="0"/>
  <p:tag name="KSO_WM_UNIT_FILL_FORE_SCHEMECOLOR_INDEX" val="5"/>
  <p:tag name="KSO_WM_UNIT_FILL_TYPE" val="1"/>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13"/>
  <p:tag name="KSO_WM_UNIT_TEXT_FILL_TYPE" val="1"/>
  <p:tag name="KSO_WM_UNIT_HIGHLIGHT" val="0"/>
  <p:tag name="KSO_WM_UNIT_COMPATIBLE" val="0"/>
  <p:tag name="KSO_WM_UNIT_DIAGRAM_ISNUMVISUAL" val="0"/>
  <p:tag name="KSO_WM_UNIT_DIAGRAM_ISREFERUNIT" val="0"/>
  <p:tag name="KSO_WM_UNIT_ID" val="custom20229144_3*l_h_i*1_3_1"/>
  <p:tag name="KSO_WM_TEMPLATE_CATEGORY" val="custom"/>
  <p:tag name="KSO_WM_TEMPLATE_INDEX" val="20229144"/>
  <p:tag name="KSO_WM_UNIT_LAYERLEVEL" val="1_1_1"/>
  <p:tag name="KSO_WM_TAG_VERSION" val="1.0"/>
  <p:tag name="KSO_WM_BEAUTIFY_FLAG" val="#wm#"/>
  <p:tag name="KSO_WM_DIAGRAM_GROUP_CODE" val="l1-1"/>
  <p:tag name="KSO_WM_UNIT_TYPE" val="l_h_i"/>
  <p:tag name="KSO_WM_UNIT_INDEX" val="1_3_1"/>
  <p:tag name="KSO_WM_UNIT_SHADOW_SCHEMECOLOR_INDEX" val="5"/>
  <p:tag name="KSO_WM_UNIT_USESOURCEFORMAT_APPLY" val="1"/>
  <p:tag name="KSO_WM_DIAGRAM_VIRTUALLY_FRAME" val="{&quot;height&quot;:121.86754982451002,&quot;left&quot;:110,&quot;top&quot;:236.21473364005692,&quot;width&quot;:822.66754982451}"/>
</p:tagLst>
</file>

<file path=ppt/tags/tag137.xml><?xml version="1.0" encoding="utf-8"?>
<p:tagLst xmlns:p="http://schemas.openxmlformats.org/presentationml/2006/main">
  <p:tag name="KSO_WM_UNIT_FILL_FORE_SCHEMECOLOR_INDEX_BRIGHTNESS" val="0"/>
  <p:tag name="KSO_WM_UNIT_FILL_FORE_SCHEMECOLOR_INDEX" val="5"/>
  <p:tag name="KSO_WM_UNIT_FILL_TYPE" val="1"/>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13"/>
  <p:tag name="KSO_WM_UNIT_TEXT_FILL_TYPE" val="1"/>
  <p:tag name="KSO_WM_UNIT_HIGHLIGHT" val="0"/>
  <p:tag name="KSO_WM_UNIT_COMPATIBLE" val="0"/>
  <p:tag name="KSO_WM_UNIT_DIAGRAM_ISNUMVISUAL" val="0"/>
  <p:tag name="KSO_WM_UNIT_DIAGRAM_ISREFERUNIT" val="0"/>
  <p:tag name="KSO_WM_UNIT_ID" val="custom20229144_3*l_h_i*1_2_1"/>
  <p:tag name="KSO_WM_TEMPLATE_CATEGORY" val="custom"/>
  <p:tag name="KSO_WM_TEMPLATE_INDEX" val="20229144"/>
  <p:tag name="KSO_WM_UNIT_LAYERLEVEL" val="1_1_1"/>
  <p:tag name="KSO_WM_TAG_VERSION" val="1.0"/>
  <p:tag name="KSO_WM_BEAUTIFY_FLAG" val="#wm#"/>
  <p:tag name="KSO_WM_DIAGRAM_GROUP_CODE" val="l1-1"/>
  <p:tag name="KSO_WM_UNIT_TYPE" val="l_h_i"/>
  <p:tag name="KSO_WM_UNIT_INDEX" val="1_2_1"/>
  <p:tag name="KSO_WM_UNIT_SHADOW_SCHEMECOLOR_INDEX" val="5"/>
  <p:tag name="KSO_WM_UNIT_USESOURCEFORMAT_APPLY" val="1"/>
  <p:tag name="KSO_WM_DIAGRAM_VIRTUALLY_FRAME" val="{&quot;height&quot;:121.86754982451002,&quot;left&quot;:110,&quot;top&quot;:236.21473364005692,&quot;width&quot;:822.66754982451}"/>
</p:tagLst>
</file>

<file path=ppt/tags/tag138.xml><?xml version="1.0" encoding="utf-8"?>
<p:tagLst xmlns:p="http://schemas.openxmlformats.org/presentationml/2006/main">
  <p:tag name="KSO_WM_UNIT_FILL_FORE_SCHEMECOLOR_INDEX_BRIGHTNESS" val="0"/>
  <p:tag name="KSO_WM_UNIT_FILL_FORE_SCHEMECOLOR_INDEX" val="5"/>
  <p:tag name="KSO_WM_UNIT_FILL_TYPE" val="1"/>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13"/>
  <p:tag name="KSO_WM_UNIT_TEXT_FILL_TYPE" val="1"/>
  <p:tag name="KSO_WM_UNIT_HIGHLIGHT" val="0"/>
  <p:tag name="KSO_WM_UNIT_COMPATIBLE" val="0"/>
  <p:tag name="KSO_WM_UNIT_DIAGRAM_ISNUMVISUAL" val="0"/>
  <p:tag name="KSO_WM_UNIT_DIAGRAM_ISREFERUNIT" val="0"/>
  <p:tag name="KSO_WM_UNIT_ID" val="custom20229144_3*l_h_i*1_1_1"/>
  <p:tag name="KSO_WM_TEMPLATE_CATEGORY" val="custom"/>
  <p:tag name="KSO_WM_TEMPLATE_INDEX" val="20229144"/>
  <p:tag name="KSO_WM_UNIT_LAYERLEVEL" val="1_1_1"/>
  <p:tag name="KSO_WM_TAG_VERSION" val="1.0"/>
  <p:tag name="KSO_WM_BEAUTIFY_FLAG" val="#wm#"/>
  <p:tag name="KSO_WM_DIAGRAM_GROUP_CODE" val="l1-1"/>
  <p:tag name="KSO_WM_UNIT_TYPE" val="l_h_i"/>
  <p:tag name="KSO_WM_UNIT_INDEX" val="1_1_1"/>
  <p:tag name="KSO_WM_UNIT_SHADOW_SCHEMECOLOR_INDEX" val="5"/>
  <p:tag name="KSO_WM_UNIT_USESOURCEFORMAT_APPLY" val="1"/>
  <p:tag name="KSO_WM_DIAGRAM_VIRTUALLY_FRAME" val="{&quot;height&quot;:121.86754982451002,&quot;left&quot;:110,&quot;top&quot;:236.21473364005692,&quot;width&quot;:822.66754982451}"/>
</p:tagLst>
</file>

<file path=ppt/tags/tag1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3*l_h_i*1_1_3"/>
  <p:tag name="KSO_WM_TEMPLATE_CATEGORY" val="custom"/>
  <p:tag name="KSO_WM_TEMPLATE_INDEX" val="20229144"/>
  <p:tag name="KSO_WM_UNIT_LAYERLEVEL" val="1_1_1"/>
  <p:tag name="KSO_WM_TAG_VERSION" val="1.0"/>
  <p:tag name="KSO_WM_BEAUTIFY_FLAG" val="#wm#"/>
  <p:tag name="KSO_WM_DIAGRAM_GROUP_CODE" val="l1-1"/>
  <p:tag name="KSO_WM_UNIT_TYPE" val="l_h_i"/>
  <p:tag name="KSO_WM_UNIT_INDEX" val="1_1_3"/>
  <p:tag name="KSO_WM_UNIT_FILL_FORE_SCHEMECOLOR_INDEX" val="14"/>
  <p:tag name="KSO_WM_UNIT_FILL_TYPE" val="1"/>
  <p:tag name="KSO_WM_UNIT_SHADOW_SCHEMECOLOR_INDEX" val="5"/>
  <p:tag name="KSO_WM_UNIT_TEXT_FILL_FORE_SCHEMECOLOR_INDEX" val="2"/>
  <p:tag name="KSO_WM_UNIT_TEXT_FILL_TYPE" val="1"/>
  <p:tag name="KSO_WM_UNIT_USESOURCEFORMAT_APPLY" val="1"/>
  <p:tag name="KSO_WM_DIAGRAM_VIRTUALLY_FRAME" val="{&quot;height&quot;:121.86754982451002,&quot;left&quot;:110,&quot;top&quot;:236.21473364005692,&quot;width&quot;:822.66754982451}"/>
</p:tagLst>
</file>

<file path=ppt/tags/tag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3*l_h_i*1_1_2"/>
  <p:tag name="KSO_WM_TEMPLATE_CATEGORY" val="custom"/>
  <p:tag name="KSO_WM_TEMPLATE_INDEX" val="20229144"/>
  <p:tag name="KSO_WM_UNIT_LAYERLEVEL" val="1_1_1"/>
  <p:tag name="KSO_WM_TAG_VERSION" val="1.0"/>
  <p:tag name="KSO_WM_BEAUTIFY_FLAG" val="#wm#"/>
  <p:tag name="KSO_WM_DIAGRAM_GROUP_CODE" val="l1-1"/>
  <p:tag name="KSO_WM_UNIT_SUBTYPE" val="d"/>
  <p:tag name="KSO_WM_UNIT_TYPE" val="l_h_i"/>
  <p:tag name="KSO_WM_UNIT_INDEX" val="1_1_2"/>
  <p:tag name="KSO_WM_UNIT_TEXT_FILL_FORE_SCHEMECOLOR_INDEX" val="5"/>
  <p:tag name="KSO_WM_UNIT_TEXT_FILL_TYPE" val="1"/>
  <p:tag name="KSO_WM_UNIT_USESOURCEFORMAT_APPLY" val="1"/>
  <p:tag name="KSO_WM_DIAGRAM_VIRTUALLY_FRAME" val="{&quot;height&quot;:121.86754982451002,&quot;left&quot;:110,&quot;top&quot;:236.21473364005692,&quot;width&quot;:822.66754982451}"/>
</p:tagLst>
</file>

<file path=ppt/tags/tag1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3*l_h_i*1_1_4"/>
  <p:tag name="KSO_WM_TEMPLATE_CATEGORY" val="custom"/>
  <p:tag name="KSO_WM_TEMPLATE_INDEX" val="20229144"/>
  <p:tag name="KSO_WM_UNIT_LAYERLEVEL" val="1_1_1"/>
  <p:tag name="KSO_WM_TAG_VERSION" val="1.0"/>
  <p:tag name="KSO_WM_BEAUTIFY_FLAG" val="#wm#"/>
  <p:tag name="KSO_WM_DIAGRAM_GROUP_CODE" val="l1-1"/>
  <p:tag name="KSO_WM_UNIT_TYPE" val="l_h_i"/>
  <p:tag name="KSO_WM_UNIT_INDEX" val="1_1_4"/>
  <p:tag name="KSO_WM_UNIT_FILL_FORE_SCHEMECOLOR_INDEX" val="5"/>
  <p:tag name="KSO_WM_UNIT_FILL_BACK_SCHEMECOLOR_INDEX" val="5"/>
  <p:tag name="KSO_WM_UNIT_FILL_TYPE" val="2"/>
  <p:tag name="KSO_WM_UNIT_TEXT_FILL_FORE_SCHEMECOLOR_INDEX" val="2"/>
  <p:tag name="KSO_WM_UNIT_TEXT_FILL_TYPE" val="1"/>
  <p:tag name="KSO_WM_UNIT_USESOURCEFORMAT_APPLY" val="1"/>
  <p:tag name="KSO_WM_DIAGRAM_VIRTUALLY_FRAME" val="{&quot;height&quot;:121.86754982451002,&quot;left&quot;:110,&quot;top&quot;:236.21473364005692,&quot;width&quot;:822.66754982451}"/>
</p:tagLst>
</file>

<file path=ppt/tags/tag1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3*l_h_f*1_1_1"/>
  <p:tag name="KSO_WM_TEMPLATE_CATEGORY" val="custom"/>
  <p:tag name="KSO_WM_TEMPLATE_INDEX" val="20229144"/>
  <p:tag name="KSO_WM_UNIT_LAYERLEVEL" val="1_1_1"/>
  <p:tag name="KSO_WM_TAG_VERSION" val="1.0"/>
  <p:tag name="KSO_WM_BEAUTIFY_FLAG" val="#wm#"/>
  <p:tag name="KSO_WM_UNIT_SUBTYPE" val="a"/>
  <p:tag name="KSO_WM_UNIT_PRESET_TEXT" val="单击添加内容文本"/>
  <p:tag name="KSO_WM_UNIT_NOCLEAR" val="0"/>
  <p:tag name="KSO_WM_DIAGRAM_GROUP_CODE" val="l1-1"/>
  <p:tag name="KSO_WM_UNIT_TYPE" val="l_h_f"/>
  <p:tag name="KSO_WM_UNIT_INDEX" val="1_1_1"/>
  <p:tag name="KSO_WM_UNIT_TEXT_FILL_FORE_SCHEMECOLOR_INDEX" val="13"/>
  <p:tag name="KSO_WM_UNIT_TEXT_FILL_TYPE" val="1"/>
  <p:tag name="KSO_WM_UNIT_USESOURCEFORMAT_APPLY" val="1"/>
  <p:tag name="KSO_WM_DIAGRAM_VIRTUALLY_FRAME" val="{&quot;height&quot;:121.86754982451002,&quot;left&quot;:110,&quot;top&quot;:236.21473364005692,&quot;width&quot;:822.66754982451}"/>
</p:tagLst>
</file>

<file path=ppt/tags/tag1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3*l_h_i*1_2_3"/>
  <p:tag name="KSO_WM_TEMPLATE_CATEGORY" val="custom"/>
  <p:tag name="KSO_WM_TEMPLATE_INDEX" val="20229144"/>
  <p:tag name="KSO_WM_UNIT_LAYERLEVEL" val="1_1_1"/>
  <p:tag name="KSO_WM_TAG_VERSION" val="1.0"/>
  <p:tag name="KSO_WM_BEAUTIFY_FLAG" val="#wm#"/>
  <p:tag name="KSO_WM_DIAGRAM_GROUP_CODE" val="l1-1"/>
  <p:tag name="KSO_WM_UNIT_TYPE" val="l_h_i"/>
  <p:tag name="KSO_WM_UNIT_INDEX" val="1_2_3"/>
  <p:tag name="KSO_WM_UNIT_FILL_FORE_SCHEMECOLOR_INDEX" val="14"/>
  <p:tag name="KSO_WM_UNIT_FILL_TYPE" val="1"/>
  <p:tag name="KSO_WM_UNIT_SHADOW_SCHEMECOLOR_INDEX" val="5"/>
  <p:tag name="KSO_WM_UNIT_TEXT_FILL_FORE_SCHEMECOLOR_INDEX" val="2"/>
  <p:tag name="KSO_WM_UNIT_TEXT_FILL_TYPE" val="1"/>
  <p:tag name="KSO_WM_UNIT_USESOURCEFORMAT_APPLY" val="1"/>
  <p:tag name="KSO_WM_DIAGRAM_VIRTUALLY_FRAME" val="{&quot;height&quot;:121.86754982451002,&quot;left&quot;:110,&quot;top&quot;:236.21473364005692,&quot;width&quot;:822.66754982451}"/>
</p:tagLst>
</file>

<file path=ppt/tags/tag1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3*l_h_i*1_2_2"/>
  <p:tag name="KSO_WM_TEMPLATE_CATEGORY" val="custom"/>
  <p:tag name="KSO_WM_TEMPLATE_INDEX" val="20229144"/>
  <p:tag name="KSO_WM_UNIT_LAYERLEVEL" val="1_1_1"/>
  <p:tag name="KSO_WM_TAG_VERSION" val="1.0"/>
  <p:tag name="KSO_WM_BEAUTIFY_FLAG" val="#wm#"/>
  <p:tag name="KSO_WM_DIAGRAM_GROUP_CODE" val="l1-1"/>
  <p:tag name="KSO_WM_UNIT_SUBTYPE" val="d"/>
  <p:tag name="KSO_WM_UNIT_TYPE" val="l_h_i"/>
  <p:tag name="KSO_WM_UNIT_INDEX" val="1_2_2"/>
  <p:tag name="KSO_WM_UNIT_TEXT_FILL_FORE_SCHEMECOLOR_INDEX" val="5"/>
  <p:tag name="KSO_WM_UNIT_TEXT_FILL_TYPE" val="1"/>
  <p:tag name="KSO_WM_UNIT_USESOURCEFORMAT_APPLY" val="1"/>
  <p:tag name="KSO_WM_DIAGRAM_VIRTUALLY_FRAME" val="{&quot;height&quot;:121.86754982451002,&quot;left&quot;:110,&quot;top&quot;:236.21473364005692,&quot;width&quot;:822.66754982451}"/>
</p:tagLst>
</file>

<file path=ppt/tags/tag1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3*l_h_i*1_2_4"/>
  <p:tag name="KSO_WM_TEMPLATE_CATEGORY" val="custom"/>
  <p:tag name="KSO_WM_TEMPLATE_INDEX" val="20229144"/>
  <p:tag name="KSO_WM_UNIT_LAYERLEVEL" val="1_1_1"/>
  <p:tag name="KSO_WM_TAG_VERSION" val="1.0"/>
  <p:tag name="KSO_WM_BEAUTIFY_FLAG" val="#wm#"/>
  <p:tag name="KSO_WM_DIAGRAM_GROUP_CODE" val="l1-1"/>
  <p:tag name="KSO_WM_UNIT_TYPE" val="l_h_i"/>
  <p:tag name="KSO_WM_UNIT_INDEX" val="1_2_4"/>
  <p:tag name="KSO_WM_UNIT_FILL_FORE_SCHEMECOLOR_INDEX" val="5"/>
  <p:tag name="KSO_WM_UNIT_FILL_BACK_SCHEMECOLOR_INDEX" val="5"/>
  <p:tag name="KSO_WM_UNIT_FILL_TYPE" val="2"/>
  <p:tag name="KSO_WM_UNIT_TEXT_FILL_FORE_SCHEMECOLOR_INDEX" val="2"/>
  <p:tag name="KSO_WM_UNIT_TEXT_FILL_TYPE" val="1"/>
  <p:tag name="KSO_WM_UNIT_USESOURCEFORMAT_APPLY" val="1"/>
  <p:tag name="KSO_WM_DIAGRAM_VIRTUALLY_FRAME" val="{&quot;height&quot;:121.86754982451002,&quot;left&quot;:110,&quot;top&quot;:236.21473364005692,&quot;width&quot;:822.66754982451}"/>
</p:tagLst>
</file>

<file path=ppt/tags/tag1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3*l_h_f*1_2_1"/>
  <p:tag name="KSO_WM_TEMPLATE_CATEGORY" val="custom"/>
  <p:tag name="KSO_WM_TEMPLATE_INDEX" val="20229144"/>
  <p:tag name="KSO_WM_UNIT_LAYERLEVEL" val="1_1_1"/>
  <p:tag name="KSO_WM_TAG_VERSION" val="1.0"/>
  <p:tag name="KSO_WM_BEAUTIFY_FLAG" val="#wm#"/>
  <p:tag name="KSO_WM_UNIT_SUBTYPE" val="a"/>
  <p:tag name="KSO_WM_UNIT_PRESET_TEXT" val="单击添加内容文本"/>
  <p:tag name="KSO_WM_UNIT_NOCLEAR" val="0"/>
  <p:tag name="KSO_WM_DIAGRAM_GROUP_CODE" val="l1-1"/>
  <p:tag name="KSO_WM_UNIT_TYPE" val="l_h_f"/>
  <p:tag name="KSO_WM_UNIT_INDEX" val="1_2_1"/>
  <p:tag name="KSO_WM_UNIT_TEXT_FILL_FORE_SCHEMECOLOR_INDEX" val="13"/>
  <p:tag name="KSO_WM_UNIT_TEXT_FILL_TYPE" val="1"/>
  <p:tag name="KSO_WM_UNIT_USESOURCEFORMAT_APPLY" val="1"/>
  <p:tag name="KSO_WM_DIAGRAM_VIRTUALLY_FRAME" val="{&quot;height&quot;:121.86754982451002,&quot;left&quot;:110,&quot;top&quot;:236.21473364005692,&quot;width&quot;:822.66754982451}"/>
</p:tagLst>
</file>

<file path=ppt/tags/tag1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3*l_h_i*1_3_3"/>
  <p:tag name="KSO_WM_TEMPLATE_CATEGORY" val="custom"/>
  <p:tag name="KSO_WM_TEMPLATE_INDEX" val="20229144"/>
  <p:tag name="KSO_WM_UNIT_LAYERLEVEL" val="1_1_1"/>
  <p:tag name="KSO_WM_TAG_VERSION" val="1.0"/>
  <p:tag name="KSO_WM_BEAUTIFY_FLAG" val="#wm#"/>
  <p:tag name="KSO_WM_DIAGRAM_GROUP_CODE" val="l1-1"/>
  <p:tag name="KSO_WM_UNIT_TYPE" val="l_h_i"/>
  <p:tag name="KSO_WM_UNIT_INDEX" val="1_3_3"/>
  <p:tag name="KSO_WM_UNIT_FILL_FORE_SCHEMECOLOR_INDEX" val="14"/>
  <p:tag name="KSO_WM_UNIT_FILL_TYPE" val="1"/>
  <p:tag name="KSO_WM_UNIT_SHADOW_SCHEMECOLOR_INDEX" val="5"/>
  <p:tag name="KSO_WM_UNIT_TEXT_FILL_FORE_SCHEMECOLOR_INDEX" val="2"/>
  <p:tag name="KSO_WM_UNIT_TEXT_FILL_TYPE" val="1"/>
  <p:tag name="KSO_WM_UNIT_USESOURCEFORMAT_APPLY" val="1"/>
  <p:tag name="KSO_WM_DIAGRAM_VIRTUALLY_FRAME" val="{&quot;height&quot;:121.86754982451002,&quot;left&quot;:110,&quot;top&quot;:236.21473364005692,&quot;width&quot;:822.66754982451}"/>
</p:tagLst>
</file>

<file path=ppt/tags/tag1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3*l_h_i*1_3_2"/>
  <p:tag name="KSO_WM_TEMPLATE_CATEGORY" val="custom"/>
  <p:tag name="KSO_WM_TEMPLATE_INDEX" val="20229144"/>
  <p:tag name="KSO_WM_UNIT_LAYERLEVEL" val="1_1_1"/>
  <p:tag name="KSO_WM_TAG_VERSION" val="1.0"/>
  <p:tag name="KSO_WM_BEAUTIFY_FLAG" val="#wm#"/>
  <p:tag name="KSO_WM_DIAGRAM_GROUP_CODE" val="l1-1"/>
  <p:tag name="KSO_WM_UNIT_SUBTYPE" val="d"/>
  <p:tag name="KSO_WM_UNIT_TYPE" val="l_h_i"/>
  <p:tag name="KSO_WM_UNIT_INDEX" val="1_3_2"/>
  <p:tag name="KSO_WM_UNIT_TEXT_FILL_FORE_SCHEMECOLOR_INDEX" val="5"/>
  <p:tag name="KSO_WM_UNIT_TEXT_FILL_TYPE" val="1"/>
  <p:tag name="KSO_WM_UNIT_USESOURCEFORMAT_APPLY" val="1"/>
  <p:tag name="KSO_WM_DIAGRAM_VIRTUALLY_FRAME" val="{&quot;height&quot;:121.86754982451002,&quot;left&quot;:110,&quot;top&quot;:236.21473364005692,&quot;width&quot;:822.66754982451}"/>
</p:tagLst>
</file>

<file path=ppt/tags/tag1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3*l_h_i*1_3_4"/>
  <p:tag name="KSO_WM_TEMPLATE_CATEGORY" val="custom"/>
  <p:tag name="KSO_WM_TEMPLATE_INDEX" val="20229144"/>
  <p:tag name="KSO_WM_UNIT_LAYERLEVEL" val="1_1_1"/>
  <p:tag name="KSO_WM_TAG_VERSION" val="1.0"/>
  <p:tag name="KSO_WM_BEAUTIFY_FLAG" val="#wm#"/>
  <p:tag name="KSO_WM_DIAGRAM_GROUP_CODE" val="l1-1"/>
  <p:tag name="KSO_WM_UNIT_TYPE" val="l_h_i"/>
  <p:tag name="KSO_WM_UNIT_INDEX" val="1_3_4"/>
  <p:tag name="KSO_WM_UNIT_FILL_FORE_SCHEMECOLOR_INDEX" val="5"/>
  <p:tag name="KSO_WM_UNIT_FILL_BACK_SCHEMECOLOR_INDEX" val="5"/>
  <p:tag name="KSO_WM_UNIT_FILL_TYPE" val="2"/>
  <p:tag name="KSO_WM_UNIT_TEXT_FILL_FORE_SCHEMECOLOR_INDEX" val="2"/>
  <p:tag name="KSO_WM_UNIT_TEXT_FILL_TYPE" val="1"/>
  <p:tag name="KSO_WM_UNIT_USESOURCEFORMAT_APPLY" val="1"/>
  <p:tag name="KSO_WM_DIAGRAM_VIRTUALLY_FRAME" val="{&quot;height&quot;:121.86754982451002,&quot;left&quot;:110,&quot;top&quot;:236.21473364005692,&quot;width&quot;:822.66754982451}"/>
</p:tagLst>
</file>

<file path=ppt/tags/tag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3*l_h_f*1_3_1"/>
  <p:tag name="KSO_WM_TEMPLATE_CATEGORY" val="custom"/>
  <p:tag name="KSO_WM_TEMPLATE_INDEX" val="20229144"/>
  <p:tag name="KSO_WM_UNIT_LAYERLEVEL" val="1_1_1"/>
  <p:tag name="KSO_WM_TAG_VERSION" val="1.0"/>
  <p:tag name="KSO_WM_BEAUTIFY_FLAG" val="#wm#"/>
  <p:tag name="KSO_WM_UNIT_SUBTYPE" val="a"/>
  <p:tag name="KSO_WM_UNIT_PRESET_TEXT" val="单击添加内容文本"/>
  <p:tag name="KSO_WM_UNIT_NOCLEAR" val="0"/>
  <p:tag name="KSO_WM_DIAGRAM_GROUP_CODE" val="l1-1"/>
  <p:tag name="KSO_WM_UNIT_TYPE" val="l_h_f"/>
  <p:tag name="KSO_WM_UNIT_INDEX" val="1_3_1"/>
  <p:tag name="KSO_WM_UNIT_TEXT_FILL_FORE_SCHEMECOLOR_INDEX" val="13"/>
  <p:tag name="KSO_WM_UNIT_TEXT_FILL_TYPE" val="1"/>
  <p:tag name="KSO_WM_UNIT_USESOURCEFORMAT_APPLY" val="1"/>
  <p:tag name="KSO_WM_DIAGRAM_VIRTUALLY_FRAME" val="{&quot;height&quot;:121.86754982451002,&quot;left&quot;:110,&quot;top&quot;:236.21473364005692,&quot;width&quot;:822.66754982451}"/>
</p:tagLst>
</file>

<file path=ppt/tags/tag1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3*a*1"/>
  <p:tag name="KSO_WM_TEMPLATE_CATEGORY" val="custom"/>
  <p:tag name="KSO_WM_TEMPLATE_INDEX" val="20229144"/>
  <p:tag name="KSO_WM_UNIT_LAYERLEVEL" val="1"/>
  <p:tag name="KSO_WM_TAG_VERSION" val="1.0"/>
  <p:tag name="KSO_WM_BEAUTIFY_FLAG" val="#wm#"/>
  <p:tag name="KSO_WM_UNIT_ISCONTENTSTITLE" val="1"/>
  <p:tag name="KSO_WM_UNIT_ISNUMDGMTITLE" val="0"/>
  <p:tag name="KSO_WM_UNIT_PRESET_TEXT" val="目 录"/>
  <p:tag name="KSO_WM_UNIT_NOCLEAR" val="1"/>
  <p:tag name="KSO_WM_UNIT_VALUE" val="2"/>
  <p:tag name="KSO_WM_DIAGRAM_GROUP_CODE" val="l1-1"/>
  <p:tag name="KSO_WM_UNIT_TYPE" val="a"/>
  <p:tag name="KSO_WM_UNIT_INDEX" val="1"/>
  <p:tag name="KSO_WM_UNIT_TEXT_FILL_FORE_SCHEMECOLOR_INDEX" val="5"/>
  <p:tag name="KSO_WM_UNIT_USESOURCEFORMAT_APPLY" val="1"/>
</p:tagLst>
</file>

<file path=ppt/tags/tag152.xml><?xml version="1.0" encoding="utf-8"?>
<p:tagLst xmlns:p="http://schemas.openxmlformats.org/presentationml/2006/main">
  <p:tag name="KSO_WM_BEAUTIFY_FLAG" val="#wm#"/>
  <p:tag name="KSO_WM_TEMPLATE_CATEGORY" val="custom"/>
  <p:tag name="KSO_WM_TEMPLATE_INDEX" val="20229144"/>
  <p:tag name="KSO_WM_SLIDE_ID" val="custom20229144_3"/>
  <p:tag name="KSO_WM_TEMPLATE_SUBCATEGORY" val="0"/>
  <p:tag name="KSO_WM_TEMPLATE_MASTER_TYPE" val="1"/>
  <p:tag name="KSO_WM_TEMPLATE_COLOR_TYPE" val="1"/>
  <p:tag name="KSO_WM_SLIDE_ITEM_CNT" val="3"/>
  <p:tag name="KSO_WM_SLIDE_INDEX" val="3"/>
  <p:tag name="KSO_WM_TAG_VERSION" val="1.0"/>
  <p:tag name="KSO_WM_SLIDE_TYPE" val="contents"/>
  <p:tag name="KSO_WM_SLIDE_SUBTYPE" val="diag"/>
  <p:tag name="KSO_WM_DIAGRAM_GROUP_CODE" val="l1-1"/>
  <p:tag name="KSO_WM_SLIDE_DIAGTYPE" val="l"/>
  <p:tag name="KSO_WM_SLIDE_LAYOUT" val="a_l"/>
  <p:tag name="KSO_WM_SLIDE_LAYOUT_CNT" val="1_1"/>
</p:tagLst>
</file>

<file path=ppt/tags/tag1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13*a*1"/>
  <p:tag name="KSO_WM_TEMPLATE_CATEGORY" val="custom"/>
  <p:tag name="KSO_WM_TEMPLATE_INDEX" val="20229144"/>
  <p:tag name="KSO_WM_UNIT_LAYERLEVEL" val="1"/>
  <p:tag name="KSO_WM_TAG_VERSION" val="1.0"/>
  <p:tag name="KSO_WM_BEAUTIFY_FLAG" val=""/>
  <p:tag name="KSO_WM_UNIT_ISCONTENTSTITLE" val="0"/>
  <p:tag name="KSO_WM_UNIT_ISNUMDGMTITLE" val="0"/>
  <p:tag name="KSO_WM_UNIT_PRESET_TEXT" val="单击添加内容标题"/>
  <p:tag name="KSO_WM_UNIT_NOCLEAR" val="0"/>
  <p:tag name="KSO_WM_UNIT_VALUE" val="11"/>
  <p:tag name="KSO_WM_DIAGRAM_GROUP_CODE" val="l1l2-1"/>
  <p:tag name="KSO_WM_UNIT_TYPE" val="a"/>
  <p:tag name="KSO_WM_UNIT_INDEX" val="1"/>
  <p:tag name="KSO_WM_UNIT_TEXT_FILL_FORE_SCHEMECOLOR_INDEX" val="13"/>
  <p:tag name="KSO_WM_UNIT_TEXT_FILL_TYPE" val="1"/>
  <p:tag name="KSO_WM_UNIT_USESOURCEFORMAT_APPLY" val="1"/>
</p:tagLst>
</file>

<file path=ppt/tags/tag154.xml><?xml version="1.0" encoding="utf-8"?>
<p:tagLst xmlns:p="http://schemas.openxmlformats.org/presentationml/2006/main">
  <p:tag name="KSO_WM_BEAUTIFY_FLAG" val="#wm#"/>
  <p:tag name="KSO_WM_TEMPLATE_CATEGORY" val="custom"/>
  <p:tag name="KSO_WM_TEMPLATE_INDEX" val="20229144"/>
</p:tagLst>
</file>

<file path=ppt/tags/tag1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13*a*1"/>
  <p:tag name="KSO_WM_TEMPLATE_CATEGORY" val="custom"/>
  <p:tag name="KSO_WM_TEMPLATE_INDEX" val="20229144"/>
  <p:tag name="KSO_WM_UNIT_LAYERLEVEL" val="1"/>
  <p:tag name="KSO_WM_TAG_VERSION" val="1.0"/>
  <p:tag name="KSO_WM_BEAUTIFY_FLAG" val=""/>
  <p:tag name="KSO_WM_UNIT_ISCONTENTSTITLE" val="0"/>
  <p:tag name="KSO_WM_UNIT_ISNUMDGMTITLE" val="0"/>
  <p:tag name="KSO_WM_UNIT_PRESET_TEXT" val="单击添加内容标题"/>
  <p:tag name="KSO_WM_UNIT_NOCLEAR" val="0"/>
  <p:tag name="KSO_WM_UNIT_VALUE" val="11"/>
  <p:tag name="KSO_WM_DIAGRAM_GROUP_CODE" val="l1l2-1"/>
  <p:tag name="KSO_WM_UNIT_TYPE" val="a"/>
  <p:tag name="KSO_WM_UNIT_INDEX" val="1"/>
  <p:tag name="KSO_WM_UNIT_TEXT_FILL_FORE_SCHEMECOLOR_INDEX" val="13"/>
  <p:tag name="KSO_WM_UNIT_TEXT_FILL_TYPE" val="1"/>
  <p:tag name="KSO_WM_UNIT_USESOURCEFORMAT_APPLY" val="1"/>
</p:tagLst>
</file>

<file path=ppt/tags/tag156.xml><?xml version="1.0" encoding="utf-8"?>
<p:tagLst xmlns:p="http://schemas.openxmlformats.org/presentationml/2006/main">
  <p:tag name="KSO_WM_BEAUTIFY_FLAG" val=""/>
</p:tagLst>
</file>

<file path=ppt/tags/tag157.xml><?xml version="1.0" encoding="utf-8"?>
<p:tagLst xmlns:p="http://schemas.openxmlformats.org/presentationml/2006/main">
  <p:tag name="KSO_WM_BEAUTIFY_FLAG" val=""/>
</p:tagLst>
</file>

<file path=ppt/tags/tag158.xml><?xml version="1.0" encoding="utf-8"?>
<p:tagLst xmlns:p="http://schemas.openxmlformats.org/presentationml/2006/main">
  <p:tag name="KSO_WM_BEAUTIFY_FLAG" val="#wm#"/>
  <p:tag name="KSO_WM_TEMPLATE_CATEGORY" val="custom"/>
  <p:tag name="KSO_WM_TEMPLATE_INDEX" val="20229144"/>
</p:tagLst>
</file>

<file path=ppt/tags/tag1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13*a*1"/>
  <p:tag name="KSO_WM_TEMPLATE_CATEGORY" val="custom"/>
  <p:tag name="KSO_WM_TEMPLATE_INDEX" val="20229144"/>
  <p:tag name="KSO_WM_UNIT_LAYERLEVEL" val="1"/>
  <p:tag name="KSO_WM_TAG_VERSION" val="1.0"/>
  <p:tag name="KSO_WM_BEAUTIFY_FLAG" val=""/>
  <p:tag name="KSO_WM_UNIT_ISCONTENTSTITLE" val="0"/>
  <p:tag name="KSO_WM_UNIT_ISNUMDGMTITLE" val="0"/>
  <p:tag name="KSO_WM_UNIT_PRESET_TEXT" val="单击添加内容标题"/>
  <p:tag name="KSO_WM_UNIT_NOCLEAR" val="0"/>
  <p:tag name="KSO_WM_UNIT_VALUE" val="11"/>
  <p:tag name="KSO_WM_DIAGRAM_GROUP_CODE" val="l1l2-1"/>
  <p:tag name="KSO_WM_UNIT_TYPE" val="a"/>
  <p:tag name="KSO_WM_UNIT_INDEX" val="1"/>
  <p:tag name="KSO_WM_UNIT_TEXT_FILL_FORE_SCHEMECOLOR_INDEX" val="13"/>
  <p:tag name="KSO_WM_UNIT_TEXT_FILL_TYPE" val="1"/>
  <p:tag name="KSO_WM_UNIT_USESOURCEFORMAT_APPLY" val="1"/>
</p:tagLst>
</file>

<file path=ppt/tags/tag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60.xml><?xml version="1.0" encoding="utf-8"?>
<p:tagLst xmlns:p="http://schemas.openxmlformats.org/presentationml/2006/main">
  <p:tag name="KSO_WM_BEAUTIFY_FLAG" val=""/>
</p:tagLst>
</file>

<file path=ppt/tags/tag161.xml><?xml version="1.0" encoding="utf-8"?>
<p:tagLst xmlns:p="http://schemas.openxmlformats.org/presentationml/2006/main">
  <p:tag name="KSO_WM_BEAUTIFY_FLAG" val="#wm#"/>
  <p:tag name="KSO_WM_TEMPLATE_CATEGORY" val="custom"/>
  <p:tag name="KSO_WM_TEMPLATE_INDEX" val="20229144"/>
</p:tagLst>
</file>

<file path=ppt/tags/tag16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13*a*1"/>
  <p:tag name="KSO_WM_TEMPLATE_CATEGORY" val="custom"/>
  <p:tag name="KSO_WM_TEMPLATE_INDEX" val="20229144"/>
  <p:tag name="KSO_WM_UNIT_LAYERLEVEL" val="1"/>
  <p:tag name="KSO_WM_TAG_VERSION" val="1.0"/>
  <p:tag name="KSO_WM_BEAUTIFY_FLAG" val=""/>
  <p:tag name="KSO_WM_UNIT_ISCONTENTSTITLE" val="0"/>
  <p:tag name="KSO_WM_UNIT_ISNUMDGMTITLE" val="0"/>
  <p:tag name="KSO_WM_UNIT_PRESET_TEXT" val="单击添加内容标题"/>
  <p:tag name="KSO_WM_UNIT_NOCLEAR" val="0"/>
  <p:tag name="KSO_WM_UNIT_VALUE" val="11"/>
  <p:tag name="KSO_WM_DIAGRAM_GROUP_CODE" val="l1l2-1"/>
  <p:tag name="KSO_WM_UNIT_TYPE" val="a"/>
  <p:tag name="KSO_WM_UNIT_INDEX" val="1"/>
  <p:tag name="KSO_WM_UNIT_TEXT_FILL_FORE_SCHEMECOLOR_INDEX" val="13"/>
  <p:tag name="KSO_WM_UNIT_TEXT_FILL_TYPE" val="1"/>
  <p:tag name="KSO_WM_UNIT_USESOURCEFORMAT_APPLY" val="1"/>
</p:tagLst>
</file>

<file path=ppt/tags/tag163.xml><?xml version="1.0" encoding="utf-8"?>
<p:tagLst xmlns:p="http://schemas.openxmlformats.org/presentationml/2006/main">
  <p:tag name="KSO_WM_BEAUTIFY_FLAG" val=""/>
</p:tagLst>
</file>

<file path=ppt/tags/tag164.xml><?xml version="1.0" encoding="utf-8"?>
<p:tagLst xmlns:p="http://schemas.openxmlformats.org/presentationml/2006/main">
  <p:tag name="KSO_WM_BEAUTIFY_FLAG" val=""/>
</p:tagLst>
</file>

<file path=ppt/tags/tag165.xml><?xml version="1.0" encoding="utf-8"?>
<p:tagLst xmlns:p="http://schemas.openxmlformats.org/presentationml/2006/main">
  <p:tag name="KSO_WM_BEAUTIFY_FLAG" val=""/>
</p:tagLst>
</file>

<file path=ppt/tags/tag166.xml><?xml version="1.0" encoding="utf-8"?>
<p:tagLst xmlns:p="http://schemas.openxmlformats.org/presentationml/2006/main">
  <p:tag name="KSO_WM_BEAUTIFY_FLAG" val="#wm#"/>
  <p:tag name="KSO_WM_TEMPLATE_CATEGORY" val="custom"/>
  <p:tag name="KSO_WM_TEMPLATE_INDEX" val="20229144"/>
</p:tagLst>
</file>

<file path=ppt/tags/tag16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13*a*1"/>
  <p:tag name="KSO_WM_TEMPLATE_CATEGORY" val="custom"/>
  <p:tag name="KSO_WM_TEMPLATE_INDEX" val="20229144"/>
  <p:tag name="KSO_WM_UNIT_LAYERLEVEL" val="1"/>
  <p:tag name="KSO_WM_TAG_VERSION" val="1.0"/>
  <p:tag name="KSO_WM_BEAUTIFY_FLAG" val=""/>
  <p:tag name="KSO_WM_UNIT_ISCONTENTSTITLE" val="0"/>
  <p:tag name="KSO_WM_UNIT_ISNUMDGMTITLE" val="0"/>
  <p:tag name="KSO_WM_UNIT_PRESET_TEXT" val="单击添加内容标题"/>
  <p:tag name="KSO_WM_UNIT_NOCLEAR" val="0"/>
  <p:tag name="KSO_WM_UNIT_VALUE" val="11"/>
  <p:tag name="KSO_WM_DIAGRAM_GROUP_CODE" val="l1l2-1"/>
  <p:tag name="KSO_WM_UNIT_TYPE" val="a"/>
  <p:tag name="KSO_WM_UNIT_INDEX" val="1"/>
  <p:tag name="KSO_WM_UNIT_TEXT_FILL_FORE_SCHEMECOLOR_INDEX" val="13"/>
  <p:tag name="KSO_WM_UNIT_TEXT_FILL_TYPE" val="1"/>
  <p:tag name="KSO_WM_UNIT_USESOURCEFORMAT_APPLY" val="1"/>
</p:tagLst>
</file>

<file path=ppt/tags/tag168.xml><?xml version="1.0" encoding="utf-8"?>
<p:tagLst xmlns:p="http://schemas.openxmlformats.org/presentationml/2006/main">
  <p:tag name="KSO_WM_BEAUTIFY_FLAG" val=""/>
</p:tagLst>
</file>

<file path=ppt/tags/tag169.xml><?xml version="1.0" encoding="utf-8"?>
<p:tagLst xmlns:p="http://schemas.openxmlformats.org/presentationml/2006/main">
  <p:tag name="KSO_WM_BEAUTIFY_FLAG" val=""/>
</p:tagLst>
</file>

<file path=ppt/tags/tag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70.xml><?xml version="1.0" encoding="utf-8"?>
<p:tagLst xmlns:p="http://schemas.openxmlformats.org/presentationml/2006/main">
  <p:tag name="KSO_WM_BEAUTIFY_FLAG" val="#wm#"/>
  <p:tag name="KSO_WM_TEMPLATE_CATEGORY" val="custom"/>
  <p:tag name="KSO_WM_TEMPLATE_INDEX" val="20229144"/>
</p:tagLst>
</file>

<file path=ppt/tags/tag17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13*a*1"/>
  <p:tag name="KSO_WM_TEMPLATE_CATEGORY" val="custom"/>
  <p:tag name="KSO_WM_TEMPLATE_INDEX" val="20229144"/>
  <p:tag name="KSO_WM_UNIT_LAYERLEVEL" val="1"/>
  <p:tag name="KSO_WM_TAG_VERSION" val="1.0"/>
  <p:tag name="KSO_WM_BEAUTIFY_FLAG" val=""/>
  <p:tag name="KSO_WM_UNIT_ISCONTENTSTITLE" val="0"/>
  <p:tag name="KSO_WM_UNIT_ISNUMDGMTITLE" val="0"/>
  <p:tag name="KSO_WM_UNIT_PRESET_TEXT" val="单击添加内容标题"/>
  <p:tag name="KSO_WM_UNIT_NOCLEAR" val="0"/>
  <p:tag name="KSO_WM_UNIT_VALUE" val="11"/>
  <p:tag name="KSO_WM_DIAGRAM_GROUP_CODE" val="l1l2-1"/>
  <p:tag name="KSO_WM_UNIT_TYPE" val="a"/>
  <p:tag name="KSO_WM_UNIT_INDEX" val="1"/>
  <p:tag name="KSO_WM_UNIT_TEXT_FILL_FORE_SCHEMECOLOR_INDEX" val="13"/>
  <p:tag name="KSO_WM_UNIT_TEXT_FILL_TYPE" val="1"/>
  <p:tag name="KSO_WM_UNIT_USESOURCEFORMAT_APPLY" val="1"/>
</p:tagLst>
</file>

<file path=ppt/tags/tag172.xml><?xml version="1.0" encoding="utf-8"?>
<p:tagLst xmlns:p="http://schemas.openxmlformats.org/presentationml/2006/main">
  <p:tag name="KSO_WM_BEAUTIFY_FLAG" val=""/>
</p:tagLst>
</file>

<file path=ppt/tags/tag173.xml><?xml version="1.0" encoding="utf-8"?>
<p:tagLst xmlns:p="http://schemas.openxmlformats.org/presentationml/2006/main">
  <p:tag name="KSO_WM_BEAUTIFY_FLAG" val="#wm#"/>
  <p:tag name="KSO_WM_TEMPLATE_CATEGORY" val="custom"/>
  <p:tag name="KSO_WM_TEMPLATE_INDEX" val="20229144"/>
</p:tagLst>
</file>

<file path=ppt/tags/tag17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13*a*1"/>
  <p:tag name="KSO_WM_TEMPLATE_CATEGORY" val="custom"/>
  <p:tag name="KSO_WM_TEMPLATE_INDEX" val="20229144"/>
  <p:tag name="KSO_WM_UNIT_LAYERLEVEL" val="1"/>
  <p:tag name="KSO_WM_TAG_VERSION" val="1.0"/>
  <p:tag name="KSO_WM_BEAUTIFY_FLAG" val=""/>
  <p:tag name="KSO_WM_UNIT_ISCONTENTSTITLE" val="0"/>
  <p:tag name="KSO_WM_UNIT_ISNUMDGMTITLE" val="0"/>
  <p:tag name="KSO_WM_UNIT_PRESET_TEXT" val="单击添加内容标题"/>
  <p:tag name="KSO_WM_UNIT_NOCLEAR" val="0"/>
  <p:tag name="KSO_WM_UNIT_VALUE" val="11"/>
  <p:tag name="KSO_WM_DIAGRAM_GROUP_CODE" val="l1l2-1"/>
  <p:tag name="KSO_WM_UNIT_TYPE" val="a"/>
  <p:tag name="KSO_WM_UNIT_INDEX" val="1"/>
  <p:tag name="KSO_WM_UNIT_TEXT_FILL_FORE_SCHEMECOLOR_INDEX" val="13"/>
  <p:tag name="KSO_WM_UNIT_TEXT_FILL_TYPE" val="1"/>
  <p:tag name="KSO_WM_UNIT_USESOURCEFORMAT_APPLY" val="1"/>
</p:tagLst>
</file>

<file path=ppt/tags/tag175.xml><?xml version="1.0" encoding="utf-8"?>
<p:tagLst xmlns:p="http://schemas.openxmlformats.org/presentationml/2006/main">
  <p:tag name="KSO_WM_BEAUTIFY_FLAG" val=""/>
</p:tagLst>
</file>

<file path=ppt/tags/tag176.xml><?xml version="1.0" encoding="utf-8"?>
<p:tagLst xmlns:p="http://schemas.openxmlformats.org/presentationml/2006/main">
  <p:tag name="KSO_WM_BEAUTIFY_FLAG" val=""/>
</p:tagLst>
</file>

<file path=ppt/tags/tag177.xml><?xml version="1.0" encoding="utf-8"?>
<p:tagLst xmlns:p="http://schemas.openxmlformats.org/presentationml/2006/main">
  <p:tag name="KSO_WM_BEAUTIFY_FLAG" val="#wm#"/>
  <p:tag name="KSO_WM_TEMPLATE_CATEGORY" val="custom"/>
  <p:tag name="KSO_WM_TEMPLATE_INDEX" val="20229144"/>
</p:tagLst>
</file>

<file path=ppt/tags/tag17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13*a*1"/>
  <p:tag name="KSO_WM_TEMPLATE_CATEGORY" val="custom"/>
  <p:tag name="KSO_WM_TEMPLATE_INDEX" val="20229144"/>
  <p:tag name="KSO_WM_UNIT_LAYERLEVEL" val="1"/>
  <p:tag name="KSO_WM_TAG_VERSION" val="1.0"/>
  <p:tag name="KSO_WM_BEAUTIFY_FLAG" val=""/>
  <p:tag name="KSO_WM_UNIT_ISCONTENTSTITLE" val="0"/>
  <p:tag name="KSO_WM_UNIT_ISNUMDGMTITLE" val="0"/>
  <p:tag name="KSO_WM_UNIT_PRESET_TEXT" val="单击添加内容标题"/>
  <p:tag name="KSO_WM_UNIT_NOCLEAR" val="0"/>
  <p:tag name="KSO_WM_UNIT_VALUE" val="11"/>
  <p:tag name="KSO_WM_DIAGRAM_GROUP_CODE" val="l1l2-1"/>
  <p:tag name="KSO_WM_UNIT_TYPE" val="a"/>
  <p:tag name="KSO_WM_UNIT_INDEX" val="1"/>
  <p:tag name="KSO_WM_UNIT_TEXT_FILL_FORE_SCHEMECOLOR_INDEX" val="13"/>
  <p:tag name="KSO_WM_UNIT_TEXT_FILL_TYPE" val="1"/>
  <p:tag name="KSO_WM_UNIT_USESOURCEFORMAT_APPLY" val="1"/>
</p:tagLst>
</file>

<file path=ppt/tags/tag179.xml><?xml version="1.0" encoding="utf-8"?>
<p:tagLst xmlns:p="http://schemas.openxmlformats.org/presentationml/2006/main">
  <p:tag name="KSO_WM_BEAUTIFY_FLAG" val=""/>
</p:tagLst>
</file>

<file path=ppt/tags/tag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80.xml><?xml version="1.0" encoding="utf-8"?>
<p:tagLst xmlns:p="http://schemas.openxmlformats.org/presentationml/2006/main">
  <p:tag name="KSO_WM_BEAUTIFY_FLAG" val="#wm#"/>
  <p:tag name="KSO_WM_TEMPLATE_CATEGORY" val="custom"/>
  <p:tag name="KSO_WM_TEMPLATE_INDEX" val="20229144"/>
</p:tagLst>
</file>

<file path=ppt/tags/tag18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13*a*1"/>
  <p:tag name="KSO_WM_TEMPLATE_CATEGORY" val="custom"/>
  <p:tag name="KSO_WM_TEMPLATE_INDEX" val="20229144"/>
  <p:tag name="KSO_WM_UNIT_LAYERLEVEL" val="1"/>
  <p:tag name="KSO_WM_TAG_VERSION" val="1.0"/>
  <p:tag name="KSO_WM_BEAUTIFY_FLAG" val=""/>
  <p:tag name="KSO_WM_UNIT_ISCONTENTSTITLE" val="0"/>
  <p:tag name="KSO_WM_UNIT_ISNUMDGMTITLE" val="0"/>
  <p:tag name="KSO_WM_UNIT_PRESET_TEXT" val="单击添加内容标题"/>
  <p:tag name="KSO_WM_UNIT_NOCLEAR" val="0"/>
  <p:tag name="KSO_WM_UNIT_VALUE" val="11"/>
  <p:tag name="KSO_WM_DIAGRAM_GROUP_CODE" val="l1l2-1"/>
  <p:tag name="KSO_WM_UNIT_TYPE" val="a"/>
  <p:tag name="KSO_WM_UNIT_INDEX" val="1"/>
  <p:tag name="KSO_WM_UNIT_TEXT_FILL_FORE_SCHEMECOLOR_INDEX" val="13"/>
  <p:tag name="KSO_WM_UNIT_TEXT_FILL_TYPE" val="1"/>
  <p:tag name="KSO_WM_UNIT_USESOURCEFORMAT_APPLY" val="1"/>
</p:tagLst>
</file>

<file path=ppt/tags/tag182.xml><?xml version="1.0" encoding="utf-8"?>
<p:tagLst xmlns:p="http://schemas.openxmlformats.org/presentationml/2006/main">
  <p:tag name="KSO_WM_BEAUTIFY_FLAG" val=""/>
</p:tagLst>
</file>

<file path=ppt/tags/tag183.xml><?xml version="1.0" encoding="utf-8"?>
<p:tagLst xmlns:p="http://schemas.openxmlformats.org/presentationml/2006/main">
  <p:tag name="KSO_WM_BEAUTIFY_FLAG" val="#wm#"/>
  <p:tag name="KSO_WM_TEMPLATE_CATEGORY" val="custom"/>
  <p:tag name="KSO_WM_TEMPLATE_INDEX" val="20229144"/>
</p:tagLst>
</file>

<file path=ppt/tags/tag18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13*a*1"/>
  <p:tag name="KSO_WM_TEMPLATE_CATEGORY" val="custom"/>
  <p:tag name="KSO_WM_TEMPLATE_INDEX" val="20229144"/>
  <p:tag name="KSO_WM_UNIT_LAYERLEVEL" val="1"/>
  <p:tag name="KSO_WM_TAG_VERSION" val="1.0"/>
  <p:tag name="KSO_WM_BEAUTIFY_FLAG" val=""/>
  <p:tag name="KSO_WM_UNIT_ISCONTENTSTITLE" val="0"/>
  <p:tag name="KSO_WM_UNIT_ISNUMDGMTITLE" val="0"/>
  <p:tag name="KSO_WM_UNIT_PRESET_TEXT" val="单击添加内容标题"/>
  <p:tag name="KSO_WM_UNIT_NOCLEAR" val="0"/>
  <p:tag name="KSO_WM_UNIT_VALUE" val="11"/>
  <p:tag name="KSO_WM_DIAGRAM_GROUP_CODE" val="l1l2-1"/>
  <p:tag name="KSO_WM_UNIT_TYPE" val="a"/>
  <p:tag name="KSO_WM_UNIT_INDEX" val="1"/>
  <p:tag name="KSO_WM_UNIT_TEXT_FILL_FORE_SCHEMECOLOR_INDEX" val="13"/>
  <p:tag name="KSO_WM_UNIT_TEXT_FILL_TYPE" val="1"/>
  <p:tag name="KSO_WM_UNIT_USESOURCEFORMAT_APPLY" val="1"/>
</p:tagLst>
</file>

<file path=ppt/tags/tag185.xml><?xml version="1.0" encoding="utf-8"?>
<p:tagLst xmlns:p="http://schemas.openxmlformats.org/presentationml/2006/main">
  <p:tag name="KSO_WM_BEAUTIFY_FLAG" val=""/>
</p:tagLst>
</file>

<file path=ppt/tags/tag186.xml><?xml version="1.0" encoding="utf-8"?>
<p:tagLst xmlns:p="http://schemas.openxmlformats.org/presentationml/2006/main">
  <p:tag name="KSO_WM_BEAUTIFY_FLAG" val="#wm#"/>
  <p:tag name="KSO_WM_TEMPLATE_CATEGORY" val="custom"/>
  <p:tag name="KSO_WM_TEMPLATE_INDEX" val="20229144"/>
</p:tagLst>
</file>

<file path=ppt/tags/tag18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13*a*1"/>
  <p:tag name="KSO_WM_TEMPLATE_CATEGORY" val="custom"/>
  <p:tag name="KSO_WM_TEMPLATE_INDEX" val="20229144"/>
  <p:tag name="KSO_WM_UNIT_LAYERLEVEL" val="1"/>
  <p:tag name="KSO_WM_TAG_VERSION" val="1.0"/>
  <p:tag name="KSO_WM_BEAUTIFY_FLAG" val=""/>
  <p:tag name="KSO_WM_UNIT_ISCONTENTSTITLE" val="0"/>
  <p:tag name="KSO_WM_UNIT_ISNUMDGMTITLE" val="0"/>
  <p:tag name="KSO_WM_UNIT_PRESET_TEXT" val="单击添加内容标题"/>
  <p:tag name="KSO_WM_UNIT_NOCLEAR" val="0"/>
  <p:tag name="KSO_WM_UNIT_VALUE" val="11"/>
  <p:tag name="KSO_WM_DIAGRAM_GROUP_CODE" val="l1l2-1"/>
  <p:tag name="KSO_WM_UNIT_TYPE" val="a"/>
  <p:tag name="KSO_WM_UNIT_INDEX" val="1"/>
  <p:tag name="KSO_WM_UNIT_TEXT_FILL_FORE_SCHEMECOLOR_INDEX" val="13"/>
  <p:tag name="KSO_WM_UNIT_TEXT_FILL_TYPE" val="1"/>
  <p:tag name="KSO_WM_UNIT_USESOURCEFORMAT_APPLY" val="1"/>
</p:tagLst>
</file>

<file path=ppt/tags/tag188.xml><?xml version="1.0" encoding="utf-8"?>
<p:tagLst xmlns:p="http://schemas.openxmlformats.org/presentationml/2006/main">
  <p:tag name="KSO_WM_BEAUTIFY_FLAG" val=""/>
</p:tagLst>
</file>

<file path=ppt/tags/tag189.xml><?xml version="1.0" encoding="utf-8"?>
<p:tagLst xmlns:p="http://schemas.openxmlformats.org/presentationml/2006/main">
  <p:tag name="KSO_WM_BEAUTIFY_FLAG" val="#wm#"/>
  <p:tag name="KSO_WM_TEMPLATE_CATEGORY" val="custom"/>
  <p:tag name="KSO_WM_TEMPLATE_INDEX" val="20229144"/>
</p:tagLst>
</file>

<file path=ppt/tags/tag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9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13*a*1"/>
  <p:tag name="KSO_WM_TEMPLATE_CATEGORY" val="custom"/>
  <p:tag name="KSO_WM_TEMPLATE_INDEX" val="20229144"/>
  <p:tag name="KSO_WM_UNIT_LAYERLEVEL" val="1"/>
  <p:tag name="KSO_WM_TAG_VERSION" val="1.0"/>
  <p:tag name="KSO_WM_BEAUTIFY_FLAG" val=""/>
  <p:tag name="KSO_WM_UNIT_ISCONTENTSTITLE" val="0"/>
  <p:tag name="KSO_WM_UNIT_ISNUMDGMTITLE" val="0"/>
  <p:tag name="KSO_WM_UNIT_PRESET_TEXT" val="单击添加内容标题"/>
  <p:tag name="KSO_WM_UNIT_NOCLEAR" val="0"/>
  <p:tag name="KSO_WM_UNIT_VALUE" val="11"/>
  <p:tag name="KSO_WM_DIAGRAM_GROUP_CODE" val="l1l2-1"/>
  <p:tag name="KSO_WM_UNIT_TYPE" val="a"/>
  <p:tag name="KSO_WM_UNIT_INDEX" val="1"/>
  <p:tag name="KSO_WM_UNIT_TEXT_FILL_FORE_SCHEMECOLOR_INDEX" val="13"/>
  <p:tag name="KSO_WM_UNIT_TEXT_FILL_TYPE" val="1"/>
  <p:tag name="KSO_WM_UNIT_USESOURCEFORMAT_APPLY" val="1"/>
</p:tagLst>
</file>

<file path=ppt/tags/tag191.xml><?xml version="1.0" encoding="utf-8"?>
<p:tagLst xmlns:p="http://schemas.openxmlformats.org/presentationml/2006/main">
  <p:tag name="KSO_WM_BEAUTIFY_FLAG" val=""/>
</p:tagLst>
</file>

<file path=ppt/tags/tag192.xml><?xml version="1.0" encoding="utf-8"?>
<p:tagLst xmlns:p="http://schemas.openxmlformats.org/presentationml/2006/main">
  <p:tag name="KSO_WM_BEAUTIFY_FLAG" val="#wm#"/>
  <p:tag name="KSO_WM_TEMPLATE_CATEGORY" val="custom"/>
  <p:tag name="KSO_WM_TEMPLATE_INDEX" val="20229144"/>
</p:tagLst>
</file>

<file path=ppt/tags/tag19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13*a*1"/>
  <p:tag name="KSO_WM_TEMPLATE_CATEGORY" val="custom"/>
  <p:tag name="KSO_WM_TEMPLATE_INDEX" val="20229144"/>
  <p:tag name="KSO_WM_UNIT_LAYERLEVEL" val="1"/>
  <p:tag name="KSO_WM_TAG_VERSION" val="1.0"/>
  <p:tag name="KSO_WM_BEAUTIFY_FLAG" val=""/>
  <p:tag name="KSO_WM_UNIT_ISCONTENTSTITLE" val="0"/>
  <p:tag name="KSO_WM_UNIT_ISNUMDGMTITLE" val="0"/>
  <p:tag name="KSO_WM_UNIT_PRESET_TEXT" val="单击添加内容标题"/>
  <p:tag name="KSO_WM_UNIT_NOCLEAR" val="0"/>
  <p:tag name="KSO_WM_UNIT_VALUE" val="11"/>
  <p:tag name="KSO_WM_DIAGRAM_GROUP_CODE" val="l1l2-1"/>
  <p:tag name="KSO_WM_UNIT_TYPE" val="a"/>
  <p:tag name="KSO_WM_UNIT_INDEX" val="1"/>
  <p:tag name="KSO_WM_UNIT_TEXT_FILL_FORE_SCHEMECOLOR_INDEX" val="13"/>
  <p:tag name="KSO_WM_UNIT_TEXT_FILL_TYPE" val="1"/>
  <p:tag name="KSO_WM_UNIT_USESOURCEFORMAT_APPLY" val="1"/>
</p:tagLst>
</file>

<file path=ppt/tags/tag194.xml><?xml version="1.0" encoding="utf-8"?>
<p:tagLst xmlns:p="http://schemas.openxmlformats.org/presentationml/2006/main">
  <p:tag name="KSO_WM_BEAUTIFY_FLAG" val=""/>
</p:tagLst>
</file>

<file path=ppt/tags/tag195.xml><?xml version="1.0" encoding="utf-8"?>
<p:tagLst xmlns:p="http://schemas.openxmlformats.org/presentationml/2006/main">
  <p:tag name="KSO_WM_BEAUTIFY_FLAG" val="#wm#"/>
  <p:tag name="KSO_WM_TEMPLATE_CATEGORY" val="custom"/>
  <p:tag name="KSO_WM_TEMPLATE_INDEX" val="20229144"/>
</p:tagLst>
</file>

<file path=ppt/tags/tag19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13*a*1"/>
  <p:tag name="KSO_WM_TEMPLATE_CATEGORY" val="custom"/>
  <p:tag name="KSO_WM_TEMPLATE_INDEX" val="20229144"/>
  <p:tag name="KSO_WM_UNIT_LAYERLEVEL" val="1"/>
  <p:tag name="KSO_WM_TAG_VERSION" val="1.0"/>
  <p:tag name="KSO_WM_BEAUTIFY_FLAG" val=""/>
  <p:tag name="KSO_WM_UNIT_ISCONTENTSTITLE" val="0"/>
  <p:tag name="KSO_WM_UNIT_ISNUMDGMTITLE" val="0"/>
  <p:tag name="KSO_WM_UNIT_PRESET_TEXT" val="单击添加内容标题"/>
  <p:tag name="KSO_WM_UNIT_NOCLEAR" val="0"/>
  <p:tag name="KSO_WM_UNIT_VALUE" val="11"/>
  <p:tag name="KSO_WM_DIAGRAM_GROUP_CODE" val="l1l2-1"/>
  <p:tag name="KSO_WM_UNIT_TYPE" val="a"/>
  <p:tag name="KSO_WM_UNIT_INDEX" val="1"/>
  <p:tag name="KSO_WM_UNIT_TEXT_FILL_FORE_SCHEMECOLOR_INDEX" val="13"/>
  <p:tag name="KSO_WM_UNIT_TEXT_FILL_TYPE" val="1"/>
  <p:tag name="KSO_WM_UNIT_USESOURCEFORMAT_APPLY" val="1"/>
</p:tagLst>
</file>

<file path=ppt/tags/tag197.xml><?xml version="1.0" encoding="utf-8"?>
<p:tagLst xmlns:p="http://schemas.openxmlformats.org/presentationml/2006/main">
  <p:tag name="KSO_WM_BEAUTIFY_FLAG" val=""/>
</p:tagLst>
</file>

<file path=ppt/tags/tag198.xml><?xml version="1.0" encoding="utf-8"?>
<p:tagLst xmlns:p="http://schemas.openxmlformats.org/presentationml/2006/main">
  <p:tag name="KSO_WM_BEAUTIFY_FLAG" val="#wm#"/>
  <p:tag name="KSO_WM_TEMPLATE_CATEGORY" val="custom"/>
  <p:tag name="KSO_WM_TEMPLATE_INDEX" val="20229144"/>
</p:tagLst>
</file>

<file path=ppt/tags/tag19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13*a*1"/>
  <p:tag name="KSO_WM_TEMPLATE_CATEGORY" val="custom"/>
  <p:tag name="KSO_WM_TEMPLATE_INDEX" val="20229144"/>
  <p:tag name="KSO_WM_UNIT_LAYERLEVEL" val="1"/>
  <p:tag name="KSO_WM_TAG_VERSION" val="1.0"/>
  <p:tag name="KSO_WM_BEAUTIFY_FLAG" val=""/>
  <p:tag name="KSO_WM_UNIT_ISCONTENTSTITLE" val="0"/>
  <p:tag name="KSO_WM_UNIT_ISNUMDGMTITLE" val="0"/>
  <p:tag name="KSO_WM_UNIT_PRESET_TEXT" val="单击添加内容标题"/>
  <p:tag name="KSO_WM_UNIT_NOCLEAR" val="0"/>
  <p:tag name="KSO_WM_UNIT_VALUE" val="11"/>
  <p:tag name="KSO_WM_DIAGRAM_GROUP_CODE" val="l1l2-1"/>
  <p:tag name="KSO_WM_UNIT_TYPE" val="a"/>
  <p:tag name="KSO_WM_UNIT_INDEX" val="1"/>
  <p:tag name="KSO_WM_UNIT_TEXT_FILL_FORE_SCHEMECOLOR_INDEX" val="13"/>
  <p:tag name="KSO_WM_UNIT_TEXT_FILL_TYPE" val="1"/>
  <p:tag name="KSO_WM_UNIT_USESOURCEFORMAT_APPLY" val="1"/>
</p:tagLst>
</file>

<file path=ppt/tags/tag2.xml><?xml version="1.0" encoding="utf-8"?>
<p:tagLst xmlns:p="http://schemas.openxmlformats.org/presentationml/2006/main">
  <p:tag name="KSO_WM_UNIT_FILL_FORE_SCHEMECOLOR_INDEX_BRIGHTNESS" val="0"/>
  <p:tag name="KSO_WM_UNIT_FILL_FORE_SCHEMECOLOR_INDEX" val="5"/>
  <p:tag name="KSO_WM_UNIT_FILL_TYPE" val="1"/>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13"/>
  <p:tag name="KSO_WM_UNIT_TEXT_FILL_TYPE" val="1"/>
  <p:tag name="KSO_WM_UNIT_PLACING_PICTURE_USER_VIEWPORT" val="{&quot;height&quot;:5074,&quot;width&quot;:2218}"/>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00.xml><?xml version="1.0" encoding="utf-8"?>
<p:tagLst xmlns:p="http://schemas.openxmlformats.org/presentationml/2006/main">
  <p:tag name="KSO_WM_BEAUTIFY_FLAG" val=""/>
</p:tagLst>
</file>

<file path=ppt/tags/tag201.xml><?xml version="1.0" encoding="utf-8"?>
<p:tagLst xmlns:p="http://schemas.openxmlformats.org/presentationml/2006/main">
  <p:tag name="KSO_WM_BEAUTIFY_FLAG" val="#wm#"/>
  <p:tag name="KSO_WM_TEMPLATE_CATEGORY" val="custom"/>
  <p:tag name="KSO_WM_TEMPLATE_INDEX" val="20229144"/>
</p:tagLst>
</file>

<file path=ppt/tags/tag20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13*a*1"/>
  <p:tag name="KSO_WM_TEMPLATE_CATEGORY" val="custom"/>
  <p:tag name="KSO_WM_TEMPLATE_INDEX" val="20229144"/>
  <p:tag name="KSO_WM_UNIT_LAYERLEVEL" val="1"/>
  <p:tag name="KSO_WM_TAG_VERSION" val="1.0"/>
  <p:tag name="KSO_WM_BEAUTIFY_FLAG" val=""/>
  <p:tag name="KSO_WM_UNIT_ISCONTENTSTITLE" val="0"/>
  <p:tag name="KSO_WM_UNIT_ISNUMDGMTITLE" val="0"/>
  <p:tag name="KSO_WM_UNIT_PRESET_TEXT" val="单击添加内容标题"/>
  <p:tag name="KSO_WM_UNIT_NOCLEAR" val="0"/>
  <p:tag name="KSO_WM_UNIT_VALUE" val="11"/>
  <p:tag name="KSO_WM_DIAGRAM_GROUP_CODE" val="l1l2-1"/>
  <p:tag name="KSO_WM_UNIT_TYPE" val="a"/>
  <p:tag name="KSO_WM_UNIT_INDEX" val="1"/>
  <p:tag name="KSO_WM_UNIT_TEXT_FILL_FORE_SCHEMECOLOR_INDEX" val="13"/>
  <p:tag name="KSO_WM_UNIT_TEXT_FILL_TYPE" val="1"/>
  <p:tag name="KSO_WM_UNIT_USESOURCEFORMAT_APPLY" val="1"/>
</p:tagLst>
</file>

<file path=ppt/tags/tag203.xml><?xml version="1.0" encoding="utf-8"?>
<p:tagLst xmlns:p="http://schemas.openxmlformats.org/presentationml/2006/main">
  <p:tag name="KSO_WM_BEAUTIFY_FLAG" val=""/>
</p:tagLst>
</file>

<file path=ppt/tags/tag204.xml><?xml version="1.0" encoding="utf-8"?>
<p:tagLst xmlns:p="http://schemas.openxmlformats.org/presentationml/2006/main">
  <p:tag name="KSO_WM_BEAUTIFY_FLAG" val="#wm#"/>
  <p:tag name="KSO_WM_TEMPLATE_CATEGORY" val="custom"/>
  <p:tag name="KSO_WM_TEMPLATE_INDEX" val="20229144"/>
</p:tagLst>
</file>

<file path=ppt/tags/tag20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13*a*1"/>
  <p:tag name="KSO_WM_TEMPLATE_CATEGORY" val="custom"/>
  <p:tag name="KSO_WM_TEMPLATE_INDEX" val="20229144"/>
  <p:tag name="KSO_WM_UNIT_LAYERLEVEL" val="1"/>
  <p:tag name="KSO_WM_TAG_VERSION" val="1.0"/>
  <p:tag name="KSO_WM_BEAUTIFY_FLAG" val=""/>
  <p:tag name="KSO_WM_UNIT_ISCONTENTSTITLE" val="0"/>
  <p:tag name="KSO_WM_UNIT_ISNUMDGMTITLE" val="0"/>
  <p:tag name="KSO_WM_UNIT_PRESET_TEXT" val="单击添加内容标题"/>
  <p:tag name="KSO_WM_UNIT_NOCLEAR" val="0"/>
  <p:tag name="KSO_WM_UNIT_VALUE" val="11"/>
  <p:tag name="KSO_WM_DIAGRAM_GROUP_CODE" val="l1l2-1"/>
  <p:tag name="KSO_WM_UNIT_TYPE" val="a"/>
  <p:tag name="KSO_WM_UNIT_INDEX" val="1"/>
  <p:tag name="KSO_WM_UNIT_TEXT_FILL_FORE_SCHEMECOLOR_INDEX" val="13"/>
  <p:tag name="KSO_WM_UNIT_TEXT_FILL_TYPE" val="1"/>
  <p:tag name="KSO_WM_UNIT_USESOURCEFORMAT_APPLY" val="1"/>
</p:tagLst>
</file>

<file path=ppt/tags/tag206.xml><?xml version="1.0" encoding="utf-8"?>
<p:tagLst xmlns:p="http://schemas.openxmlformats.org/presentationml/2006/main">
  <p:tag name="KSO_WM_BEAUTIFY_FLAG" val=""/>
</p:tagLst>
</file>

<file path=ppt/tags/tag207.xml><?xml version="1.0" encoding="utf-8"?>
<p:tagLst xmlns:p="http://schemas.openxmlformats.org/presentationml/2006/main">
  <p:tag name="KSO_WM_BEAUTIFY_FLAG" val="#wm#"/>
  <p:tag name="KSO_WM_TEMPLATE_CATEGORY" val="custom"/>
  <p:tag name="KSO_WM_TEMPLATE_INDEX" val="20229144"/>
</p:tagLst>
</file>

<file path=ppt/tags/tag20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13*a*1"/>
  <p:tag name="KSO_WM_TEMPLATE_CATEGORY" val="custom"/>
  <p:tag name="KSO_WM_TEMPLATE_INDEX" val="20229144"/>
  <p:tag name="KSO_WM_UNIT_LAYERLEVEL" val="1"/>
  <p:tag name="KSO_WM_TAG_VERSION" val="1.0"/>
  <p:tag name="KSO_WM_BEAUTIFY_FLAG" val=""/>
  <p:tag name="KSO_WM_UNIT_ISCONTENTSTITLE" val="0"/>
  <p:tag name="KSO_WM_UNIT_ISNUMDGMTITLE" val="0"/>
  <p:tag name="KSO_WM_UNIT_PRESET_TEXT" val="单击添加内容标题"/>
  <p:tag name="KSO_WM_UNIT_NOCLEAR" val="0"/>
  <p:tag name="KSO_WM_UNIT_VALUE" val="11"/>
  <p:tag name="KSO_WM_DIAGRAM_GROUP_CODE" val="l1l2-1"/>
  <p:tag name="KSO_WM_UNIT_TYPE" val="a"/>
  <p:tag name="KSO_WM_UNIT_INDEX" val="1"/>
  <p:tag name="KSO_WM_UNIT_TEXT_FILL_FORE_SCHEMECOLOR_INDEX" val="13"/>
  <p:tag name="KSO_WM_UNIT_TEXT_FILL_TYPE" val="1"/>
  <p:tag name="KSO_WM_UNIT_USESOURCEFORMAT_APPLY" val="1"/>
</p:tagLst>
</file>

<file path=ppt/tags/tag209.xml><?xml version="1.0" encoding="utf-8"?>
<p:tagLst xmlns:p="http://schemas.openxmlformats.org/presentationml/2006/main">
  <p:tag name="KSO_WM_BEAUTIFY_FLAG" val=""/>
</p:tagLst>
</file>

<file path=ppt/tags/tag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10.xml><?xml version="1.0" encoding="utf-8"?>
<p:tagLst xmlns:p="http://schemas.openxmlformats.org/presentationml/2006/main">
  <p:tag name="KSO_WM_BEAUTIFY_FLAG" val="#wm#"/>
  <p:tag name="KSO_WM_TEMPLATE_CATEGORY" val="custom"/>
  <p:tag name="KSO_WM_TEMPLATE_INDEX" val="20229144"/>
</p:tagLst>
</file>

<file path=ppt/tags/tag2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18*a*1"/>
  <p:tag name="KSO_WM_TEMPLATE_CATEGORY" val="custom"/>
  <p:tag name="KSO_WM_TEMPLATE_INDEX" val="20229144"/>
  <p:tag name="KSO_WM_UNIT_LAYERLEVEL" val="1"/>
  <p:tag name="KSO_WM_TAG_VERSION" val="1.0"/>
  <p:tag name="KSO_WM_BEAUTIFY_FLAG" val="#wm#"/>
  <p:tag name="KSO_WM_UNIT_ISCONTENTSTITLE" val="0"/>
  <p:tag name="KSO_WM_UNIT_ISNUMDGMTITLE" val="0"/>
  <p:tag name="KSO_WM_UNIT_PRESET_TEXT" val="Thanks _x000B_For Watching."/>
  <p:tag name="KSO_WM_UNIT_NOCLEAR" val="1"/>
  <p:tag name="KSO_WM_UNIT_TYPE" val="a"/>
  <p:tag name="KSO_WM_UNIT_INDEX" val="1"/>
</p:tagLst>
</file>

<file path=ppt/tags/tag2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18*b*1"/>
  <p:tag name="KSO_WM_TEMPLATE_CATEGORY" val="custom"/>
  <p:tag name="KSO_WM_TEMPLATE_INDEX" val="20229144"/>
  <p:tag name="KSO_WM_UNIT_LAYERLEVEL" val="1"/>
  <p:tag name="KSO_WM_TAG_VERSION" val="1.0"/>
  <p:tag name="KSO_WM_BEAUTIFY_FLAG" val="#wm#"/>
  <p:tag name="KSO_WM_UNIT_ISCONTENTSTITLE" val="0"/>
  <p:tag name="KSO_WM_UNIT_ISNUMDGMTITLE" val="0"/>
  <p:tag name="KSO_WM_UNIT_PRESET_TEXT" val="谢谢大家！"/>
  <p:tag name="KSO_WM_UNIT_NOCLEAR" val="0"/>
  <p:tag name="KSO_WM_UNIT_VALUE" val="8"/>
  <p:tag name="KSO_WM_UNIT_TYPE" val="b"/>
  <p:tag name="KSO_WM_UNIT_INDEX" val="1"/>
</p:tagLst>
</file>

<file path=ppt/tags/tag213.xml><?xml version="1.0" encoding="utf-8"?>
<p:tagLst xmlns:p="http://schemas.openxmlformats.org/presentationml/2006/main">
  <p:tag name="KSO_WM_BEAUTIFY_FLAG" val="#wm#"/>
  <p:tag name="KSO_WM_TEMPLATE_CATEGORY" val="custom"/>
  <p:tag name="KSO_WM_TEMPLATE_INDEX" val="20229144"/>
  <p:tag name="KSO_WM_SLIDE_ID" val="custom20229144_18"/>
  <p:tag name="KSO_WM_TEMPLATE_SUBCATEGORY" val="0"/>
  <p:tag name="KSO_WM_TEMPLATE_MASTER_TYPE" val="1"/>
  <p:tag name="KSO_WM_TEMPLATE_COLOR_TYPE" val="1"/>
  <p:tag name="KSO_WM_SLIDE_ITEM_CNT" val="0"/>
  <p:tag name="KSO_WM_SLIDE_INDEX" val="18"/>
  <p:tag name="KSO_WM_TAG_VERSION" val="1.0"/>
  <p:tag name="KSO_WM_SLIDE_TYPE" val="endPage"/>
  <p:tag name="KSO_WM_SLIDE_SUBTYPE" val="pureTxt"/>
  <p:tag name="KSO_WM_SLIDE_LAYOUT" val="a_b"/>
  <p:tag name="KSO_WM_SLIDE_LAYOUT_CNT" val="1_1"/>
</p:tagLst>
</file>

<file path=ppt/tags/tag214.xml><?xml version="1.0" encoding="utf-8"?>
<p:tagLst xmlns:p="http://schemas.openxmlformats.org/presentationml/2006/main">
  <p:tag name="commondata" val="eyJoZGlkIjoiYTlhOGExOGI1YjA1YTQ4N2EzZjM4NmQyZTQ1NDdlZTQifQ=="/>
</p:tagLst>
</file>

<file path=ppt/tags/tag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xml><?xml version="1.0" encoding="utf-8"?>
<p:tagLst xmlns:p="http://schemas.openxmlformats.org/presentationml/2006/main">
  <p:tag name="KSO_WM_UNIT_FILL_FORE_SCHEMECOLOR_INDEX_BRIGHTNESS" val="0"/>
  <p:tag name="KSO_WM_UNIT_FILL_FORE_SCHEMECOLOR_INDEX" val="5"/>
  <p:tag name="KSO_WM_UNIT_FILL_TYPE" val="1"/>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13"/>
  <p:tag name="KSO_WM_UNIT_TEXT_FILL_TYPE" val="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4.xml><?xml version="1.0" encoding="utf-8"?>
<p:tagLst xmlns:p="http://schemas.openxmlformats.org/presentationml/2006/main">
  <p:tag name="KSO_WM_UNIT_FILL_FORE_SCHEMECOLOR_INDEX_BRIGHTNESS" val="0"/>
  <p:tag name="KSO_WM_UNIT_FILL_FORE_SCHEMECOLOR_INDEX" val="5"/>
  <p:tag name="KSO_WM_UNIT_FILL_TYPE" val="1"/>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13"/>
  <p:tag name="KSO_WM_UNIT_TEXT_FILL_TYPE" val="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46.xml><?xml version="1.0" encoding="utf-8"?>
<p:tagLst xmlns:p="http://schemas.openxmlformats.org/presentationml/2006/main">
  <p:tag name="KSO_WM_UNIT_FILL_FORE_SCHEMECOLOR_INDEX_BRIGHTNESS" val="0"/>
  <p:tag name="KSO_WM_UNIT_FILL_FORE_SCHEMECOLOR_INDEX" val="5"/>
  <p:tag name="KSO_WM_UNIT_FILL_TYPE" val="1"/>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13"/>
  <p:tag name="KSO_WM_UNIT_TEXT_FILL_TYPE" val="1"/>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47.xml><?xml version="1.0" encoding="utf-8"?>
<p:tagLst xmlns:p="http://schemas.openxmlformats.org/presentationml/2006/main">
  <p:tag name="KSO_WM_UNIT_FILL_FORE_SCHEMECOLOR_INDEX_BRIGHTNESS" val="0"/>
  <p:tag name="KSO_WM_UNIT_FILL_FORE_SCHEMECOLOR_INDEX" val="5"/>
  <p:tag name="KSO_WM_UNIT_FILL_TYPE" val="1"/>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13"/>
  <p:tag name="KSO_WM_UNIT_TEXT_FILL_TYPE" val="1"/>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Lst>
</file>

<file path=ppt/tags/tag5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Lst>
</file>

<file path=ppt/tags/tag5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Lst>
</file>

<file path=ppt/tags/tag5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Lst>
</file>

<file path=ppt/tags/tag5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Lst>
</file>

<file path=ppt/tags/tag5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Lst>
</file>

<file path=ppt/tags/tag5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Lst>
</file>

<file path=ppt/tags/tag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60.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i*1"/>
  <p:tag name="KSO_WM_UNIT_LAYERLEVEL" val="1"/>
  <p:tag name="KSO_WM_TAG_VERSION" val="1.0"/>
  <p:tag name="KSO_WM_BEAUTIFY_FLAG" val="#wm#"/>
  <p:tag name="KSO_WM_UNIT_SUBTYPE" val="h"/>
  <p:tag name="KSO_WM_UNIT_TYPE" val="i"/>
  <p:tag name="KSO_WM_UNIT_INDEX" val="1"/>
  <p:tag name="KSO_WM_UNIT_BK_DARK_LIGHT" val="2"/>
</p:tagLst>
</file>

<file path=ppt/tags/tag61.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62.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63.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64.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65.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66.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67.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68.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69.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70.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i*1"/>
  <p:tag name="KSO_WM_UNIT_LAYERLEVEL" val="1"/>
  <p:tag name="KSO_WM_TAG_VERSION" val="1.0"/>
  <p:tag name="KSO_WM_BEAUTIFY_FLAG" val="#wm#"/>
  <p:tag name="KSO_WM_UNIT_SUBTYPE" val="h"/>
  <p:tag name="KSO_WM_UNIT_TYPE" val="i"/>
  <p:tag name="KSO_WM_UNIT_INDEX" val="1"/>
  <p:tag name="KSO_WM_UNIT_BK_DARK_LIGHT" val="2"/>
</p:tagLst>
</file>

<file path=ppt/tags/tag71.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72.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73.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74.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75.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76.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77.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78.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79.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80.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i*1"/>
  <p:tag name="KSO_WM_UNIT_LAYERLEVEL" val="1"/>
  <p:tag name="KSO_WM_TAG_VERSION" val="1.0"/>
  <p:tag name="KSO_WM_BEAUTIFY_FLAG" val="#wm#"/>
  <p:tag name="KSO_WM_UNIT_SUBTYPE" val="h"/>
  <p:tag name="KSO_WM_UNIT_TYPE" val="i"/>
  <p:tag name="KSO_WM_UNIT_INDEX" val="1"/>
  <p:tag name="KSO_WM_UNIT_BK_DARK_LIGHT" val="2"/>
</p:tagLst>
</file>

<file path=ppt/tags/tag81.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82.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83.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84.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85.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86.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87.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88.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89.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90.xml><?xml version="1.0" encoding="utf-8"?>
<p:tagLst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i*1"/>
  <p:tag name="KSO_WM_UNIT_LAYERLEVEL" val="1"/>
  <p:tag name="KSO_WM_TAG_VERSION" val="1.0"/>
  <p:tag name="KSO_WM_BEAUTIFY_FLAG" val="#wm#"/>
  <p:tag name="KSO_WM_UNIT_SUBTYPE" val="h"/>
  <p:tag name="KSO_WM_UNIT_TYPE" val="i"/>
  <p:tag name="KSO_WM_UNIT_INDEX" val="1"/>
  <p:tag name="KSO_WM_UNIT_BK_DARK_LIGHT" val="2"/>
</p:tagLst>
</file>

<file path=ppt/tags/tag91.xml><?xml version="1.0" encoding="utf-8"?>
<p:tagLst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92.xml><?xml version="1.0" encoding="utf-8"?>
<p:tagLst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93.xml><?xml version="1.0" encoding="utf-8"?>
<p:tagLst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94.xml><?xml version="1.0" encoding="utf-8"?>
<p:tagLst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95.xml><?xml version="1.0" encoding="utf-8"?>
<p:tagLst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96.xml><?xml version="1.0" encoding="utf-8"?>
<p:tagLst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97.xml><?xml version="1.0" encoding="utf-8"?>
<p:tagLst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98.xml><?xml version="1.0" encoding="utf-8"?>
<p:tagLst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99.xml><?xml version="1.0" encoding="utf-8"?>
<p:tagLst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heme/theme1.xml><?xml version="1.0" encoding="utf-8"?>
<a:theme xmlns:a="http://schemas.openxmlformats.org/drawingml/2006/main" name="2_Office 主题​​">
  <a:themeElements>
    <a:clrScheme name="20229144主题">
      <a:dk1>
        <a:srgbClr val="000000"/>
      </a:dk1>
      <a:lt1>
        <a:srgbClr val="FFFFFF"/>
      </a:lt1>
      <a:dk2>
        <a:srgbClr val="EBEFFF"/>
      </a:dk2>
      <a:lt2>
        <a:srgbClr val="FFFFFF"/>
      </a:lt2>
      <a:accent1>
        <a:srgbClr val="2956FF"/>
      </a:accent1>
      <a:accent2>
        <a:srgbClr val="0FD374"/>
      </a:accent2>
      <a:accent3>
        <a:srgbClr val="FFD247"/>
      </a:accent3>
      <a:accent4>
        <a:srgbClr val="FF7429"/>
      </a:accent4>
      <a:accent5>
        <a:srgbClr val="F84949"/>
      </a:accent5>
      <a:accent6>
        <a:srgbClr val="8337FF"/>
      </a:accent6>
      <a:hlink>
        <a:srgbClr val="0563C1"/>
      </a:hlink>
      <a:folHlink>
        <a:srgbClr val="954D72"/>
      </a:folHlink>
    </a:clrScheme>
    <a:fontScheme name="自定义 9">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2036</Words>
  <Application>WPS 演示</Application>
  <PresentationFormat>宽屏</PresentationFormat>
  <Paragraphs>123</Paragraphs>
  <Slides>23</Slides>
  <Notes>0</Notes>
  <HiddenSlides>0</HiddenSlides>
  <MMClips>0</MMClips>
  <ScaleCrop>false</ScaleCrop>
  <HeadingPairs>
    <vt:vector size="6" baseType="variant">
      <vt:variant>
        <vt:lpstr>已用的字体</vt:lpstr>
      </vt:variant>
      <vt:variant>
        <vt:i4>10</vt:i4>
      </vt:variant>
      <vt:variant>
        <vt:lpstr>主题</vt:lpstr>
      </vt:variant>
      <vt:variant>
        <vt:i4>1</vt:i4>
      </vt:variant>
      <vt:variant>
        <vt:lpstr>幻灯片标题</vt:lpstr>
      </vt:variant>
      <vt:variant>
        <vt:i4>23</vt:i4>
      </vt:variant>
    </vt:vector>
  </HeadingPairs>
  <TitlesOfParts>
    <vt:vector size="34" baseType="lpstr">
      <vt:lpstr>Arial</vt:lpstr>
      <vt:lpstr>宋体</vt:lpstr>
      <vt:lpstr>Wingdings</vt:lpstr>
      <vt:lpstr>微软雅黑</vt:lpstr>
      <vt:lpstr>Arial</vt:lpstr>
      <vt:lpstr>Arial Black</vt:lpstr>
      <vt:lpstr>Bahnschrift</vt:lpstr>
      <vt:lpstr>黑体</vt:lpstr>
      <vt:lpstr>Arial Unicode MS</vt:lpstr>
      <vt:lpstr>Calibri</vt:lpstr>
      <vt:lpstr>2_Office 主题​​</vt:lpstr>
      <vt:lpstr>夹具设计项目教程</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Thanks  For Watching.</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123</dc:creator>
  <cp:lastModifiedBy></cp:lastModifiedBy>
  <cp:revision>16</cp:revision>
  <dcterms:created xsi:type="dcterms:W3CDTF">2023-08-09T12:44:00Z</dcterms:created>
  <dcterms:modified xsi:type="dcterms:W3CDTF">2025-01-08T12:34:07Z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EE21AA3B84A1446081E271AEC834B674_13</vt:lpwstr>
  </property>
  <property fmtid="{D5CDD505-2E9C-101B-9397-08002B2CF9AE}" pid="3" name="KSOProductBuildVer">
    <vt:lpwstr>2052-12.1.0.16250</vt:lpwstr>
  </property>
</Properties>
</file>